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69" r:id="rId2"/>
    <p:sldId id="372" r:id="rId3"/>
    <p:sldId id="370" r:id="rId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4593" autoAdjust="0"/>
  </p:normalViewPr>
  <p:slideViewPr>
    <p:cSldViewPr snapToGrid="0">
      <p:cViewPr varScale="1">
        <p:scale>
          <a:sx n="112" d="100"/>
          <a:sy n="112" d="100"/>
        </p:scale>
        <p:origin x="15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F1A32-BE1B-4D8B-947D-2C6C730B28B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14F04-6DE2-409C-A681-C6F4E801F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26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F5E9D-CC17-411D-98B5-9B22AD81D9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07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45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09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56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99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57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1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1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16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44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97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12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3DD83-B685-4B30-ADDD-D49FB1174168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65BB-9FE2-4E31-B734-90E37213D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55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3100" y="5659366"/>
            <a:ext cx="2057400" cy="273844"/>
          </a:xfrm>
        </p:spPr>
        <p:txBody>
          <a:bodyPr/>
          <a:lstStyle/>
          <a:p>
            <a:fld id="{D2D8002D-B5B0-4BAC-B1F6-782DDCCE6D9C}" type="slidenum"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</a:t>
            </a:fld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3537" y="351297"/>
            <a:ext cx="787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第１回「合成プロセスデータ構造化・リモート化</a:t>
            </a:r>
            <a:r>
              <a:rPr lang="ja-JP" altLang="en-US" sz="2000" u="sng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ワークショップ」</a:t>
            </a:r>
            <a:endParaRPr lang="en-US" altLang="ja-JP" sz="20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160" y="1434723"/>
            <a:ext cx="8849680" cy="51398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■対象　：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ARIM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機関のうち物質・材料合成プロセスに関係する機関の技術スタッフ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■日程　：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13:30 – 16:30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■場所　：　北陸先端科学技術大学院大学　石川キャンパス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マテリアルサイエンス系講義棟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1F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小ホール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■目的　：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において、有機材料、無機材料、複合材料など、物質・材料ごとにプロセス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が異なる合成プロセスデータの収集と整理について理解を深める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■形態　：　オンライン　＆　オンサイトのハイブリッド形式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■全体構成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　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13:30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13:40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受付　　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13:40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13:45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オープニング</a:t>
            </a: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：高村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由起子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スポーク代表者（北陸先端科学技術大学院大学）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13:45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14:45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招待講演：「</a:t>
            </a:r>
            <a:r>
              <a:rPr lang="ja-JP" altLang="en-US" sz="12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様々なマテリアルやデータ形式に対応する</a:t>
            </a:r>
            <a:r>
              <a:rPr lang="en-US" altLang="ja-JP" sz="12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2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解析手法の概要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       　　　　　　 </a:t>
            </a: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入江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満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CTO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MI-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６株式会社：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https://mi-6.co.jp/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    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14:45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14:55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休　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14:55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15:15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話題提供：「装置共用とデータ駆動型研究開発の狭間で 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-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計測領域の現状と将来 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        </a:t>
            </a: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今野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豊彦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計測・分析横断技術領域責任者（東北大学）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    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15:15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16:25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フリー討議：</a:t>
            </a: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司会　カートハウス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オラフ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スポーク代表者（公立千歳科学技術大学）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    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16:25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16:30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クロージング</a:t>
            </a: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：横山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利彦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物質・材料合成プロセス横断技術領域責任者（分子科学研究所）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08218" y="1059183"/>
            <a:ext cx="8611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2023.1.13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311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9C4D79-846A-90E9-7C9C-BA249295D4EF}"/>
              </a:ext>
            </a:extLst>
          </p:cNvPr>
          <p:cNvSpPr txBox="1"/>
          <p:nvPr/>
        </p:nvSpPr>
        <p:spPr>
          <a:xfrm>
            <a:off x="104502" y="903149"/>
            <a:ext cx="8934995" cy="58477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■タイトル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様々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なマテリアルやデータ形式に対応する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解析手法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■内　　容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イントロダクション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：マテリアルズ・インフォマティクス（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）総論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メインコンテンツ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様々なマテリアルやデータ形式に対応する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解析手法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の紹介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で用いられる様々な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データ形式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　様々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解析手法とそれらにおけるデータの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処理方法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　クロージング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データの観点から考える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の理想と現実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6813" indent="-1166813">
              <a:spcBef>
                <a:spcPts val="600"/>
              </a:spcBef>
              <a:defRPr/>
            </a:pP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■講　　　　師：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MI-6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株式会社　執行役員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/CTO</a:t>
            </a:r>
            <a:r>
              <a:rPr lang="ja-JP" altLang="en-US" sz="2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入江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6813" indent="-1166813">
              <a:spcBef>
                <a:spcPts val="600"/>
              </a:spcBef>
              <a:defRPr/>
            </a:pPr>
            <a:endParaRPr lang="en-GB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6813" marR="0" lvl="0" indent="-116681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■プロフィール：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東京工業大学・大学院にて、バイオインフォマティクスを専攻</a:t>
            </a:r>
            <a:endParaRPr lang="en-US" altLang="ja-JP" sz="1200" noProof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6813" marR="0" lvl="0" indent="-116681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　　　　</a:t>
            </a:r>
            <a:r>
              <a:rPr kumimoji="0" lang="en-US" altLang="ja-JP" sz="12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三菱総合研究所、外資系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企業を経て、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MI-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６株式会を共同創業</a:t>
            </a:r>
            <a:endParaRPr kumimoji="0" lang="en-GB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166813" marR="0" lvl="0" indent="-116681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代表の木嵜氏と共に、データ解析・ソフトウェア・ロボティクス事業を立ち上げる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6813" marR="0" lvl="0" indent="-116681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		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現在はデータサイエンス統括として、技術・ソリューションの開発および組織開発</a:t>
            </a:r>
            <a:r>
              <a:rPr lang="ja-JP" altLang="en-US" sz="12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6813" marR="0" lvl="0" indent="-116681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		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マネジメントを、また執行役員として組織文化や社内知識のマネジメントを担う</a:t>
            </a:r>
            <a:endParaRPr kumimoji="0" lang="en-GB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166813" marR="0" lvl="0" indent="-116681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MI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関連の執筆や講演実績多数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en-GB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MI-6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　コーポレートサイト：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FAEF78-9506-A465-B4F9-FD79AF313BF3}"/>
              </a:ext>
            </a:extLst>
          </p:cNvPr>
          <p:cNvSpPr txBox="1"/>
          <p:nvPr/>
        </p:nvSpPr>
        <p:spPr>
          <a:xfrm>
            <a:off x="1024455" y="211577"/>
            <a:ext cx="6955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招待講演　講演タイトル　＆　</a:t>
            </a:r>
            <a:r>
              <a:rPr lang="ja-JP" altLang="en-US" sz="2400" u="sng">
                <a:latin typeface="メイリオ" panose="020B0604030504040204" pitchFamily="50" charset="-128"/>
                <a:ea typeface="メイリオ" panose="020B0604030504040204" pitchFamily="50" charset="-128"/>
              </a:rPr>
              <a:t>講師プロフィール</a:t>
            </a:r>
            <a:endParaRPr lang="en-US" altLang="ja-JP" sz="2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 descr="青いシャツを着ている男性&#10;&#10;自動的に生成された説明">
            <a:extLst>
              <a:ext uri="{FF2B5EF4-FFF2-40B4-BE49-F238E27FC236}">
                <a16:creationId xmlns:a16="http://schemas.microsoft.com/office/drawing/2014/main" id="{05E6C970-81C0-39F7-6C95-9913C4A00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35" y="3826604"/>
            <a:ext cx="1469731" cy="212824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D0DB072-0DDF-11A3-1983-6B38CC900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8235" y="6196032"/>
            <a:ext cx="1469732" cy="34446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82A0DB8-EDAF-055D-922B-4D10CA0C67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2608" y="6073028"/>
            <a:ext cx="657328" cy="65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8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1675B028-BD01-F4D8-81C4-1A269C957098}"/>
              </a:ext>
            </a:extLst>
          </p:cNvPr>
          <p:cNvGrpSpPr/>
          <p:nvPr/>
        </p:nvGrpSpPr>
        <p:grpSpPr>
          <a:xfrm>
            <a:off x="2457976" y="835737"/>
            <a:ext cx="4113969" cy="5882152"/>
            <a:chOff x="7836575" y="5318442"/>
            <a:chExt cx="401403" cy="57392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19" name="フリーフォーム: 図形 118">
              <a:extLst>
                <a:ext uri="{FF2B5EF4-FFF2-40B4-BE49-F238E27FC236}">
                  <a16:creationId xmlns:a16="http://schemas.microsoft.com/office/drawing/2014/main" id="{27D523FD-CBBD-05D6-4F3C-35A5E5442393}"/>
                </a:ext>
              </a:extLst>
            </p:cNvPr>
            <p:cNvSpPr/>
            <p:nvPr/>
          </p:nvSpPr>
          <p:spPr>
            <a:xfrm>
              <a:off x="7944579" y="5767568"/>
              <a:ext cx="185395" cy="47094"/>
            </a:xfrm>
            <a:custGeom>
              <a:avLst/>
              <a:gdLst>
                <a:gd name="connsiteX0" fmla="*/ 161849 w 185395"/>
                <a:gd name="connsiteY0" fmla="*/ 0 h 47094"/>
                <a:gd name="connsiteX1" fmla="*/ 23547 w 185395"/>
                <a:gd name="connsiteY1" fmla="*/ 0 h 47094"/>
                <a:gd name="connsiteX2" fmla="*/ 0 w 185395"/>
                <a:gd name="connsiteY2" fmla="*/ 23547 h 47094"/>
                <a:gd name="connsiteX3" fmla="*/ 23547 w 185395"/>
                <a:gd name="connsiteY3" fmla="*/ 47095 h 47094"/>
                <a:gd name="connsiteX4" fmla="*/ 161849 w 185395"/>
                <a:gd name="connsiteY4" fmla="*/ 47095 h 47094"/>
                <a:gd name="connsiteX5" fmla="*/ 185396 w 185395"/>
                <a:gd name="connsiteY5" fmla="*/ 23547 h 47094"/>
                <a:gd name="connsiteX6" fmla="*/ 161849 w 185395"/>
                <a:gd name="connsiteY6" fmla="*/ 0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395" h="47094">
                  <a:moveTo>
                    <a:pt x="161849" y="0"/>
                  </a:moveTo>
                  <a:lnTo>
                    <a:pt x="23547" y="0"/>
                  </a:lnTo>
                  <a:cubicBezTo>
                    <a:pt x="10543" y="0"/>
                    <a:pt x="0" y="10543"/>
                    <a:pt x="0" y="23547"/>
                  </a:cubicBezTo>
                  <a:cubicBezTo>
                    <a:pt x="0" y="36552"/>
                    <a:pt x="10543" y="47095"/>
                    <a:pt x="23547" y="47095"/>
                  </a:cubicBezTo>
                  <a:lnTo>
                    <a:pt x="161849" y="47095"/>
                  </a:lnTo>
                  <a:cubicBezTo>
                    <a:pt x="174853" y="47095"/>
                    <a:pt x="185396" y="36552"/>
                    <a:pt x="185396" y="23547"/>
                  </a:cubicBezTo>
                  <a:cubicBezTo>
                    <a:pt x="185396" y="10543"/>
                    <a:pt x="174853" y="0"/>
                    <a:pt x="161849" y="0"/>
                  </a:cubicBezTo>
                  <a:close/>
                </a:path>
              </a:pathLst>
            </a:custGeom>
            <a:grpFill/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0" name="フリーフォーム: 図形 119">
              <a:extLst>
                <a:ext uri="{FF2B5EF4-FFF2-40B4-BE49-F238E27FC236}">
                  <a16:creationId xmlns:a16="http://schemas.microsoft.com/office/drawing/2014/main" id="{8E70077F-CDE8-5131-8F91-9805C9AC5797}"/>
                </a:ext>
              </a:extLst>
            </p:cNvPr>
            <p:cNvSpPr/>
            <p:nvPr/>
          </p:nvSpPr>
          <p:spPr>
            <a:xfrm>
              <a:off x="7987121" y="5845274"/>
              <a:ext cx="100311" cy="47094"/>
            </a:xfrm>
            <a:custGeom>
              <a:avLst/>
              <a:gdLst>
                <a:gd name="connsiteX0" fmla="*/ 50077 w 100311"/>
                <a:gd name="connsiteY0" fmla="*/ 47095 h 47094"/>
                <a:gd name="connsiteX1" fmla="*/ 100312 w 100311"/>
                <a:gd name="connsiteY1" fmla="*/ 0 h 47094"/>
                <a:gd name="connsiteX2" fmla="*/ 0 w 100311"/>
                <a:gd name="connsiteY2" fmla="*/ 0 h 47094"/>
                <a:gd name="connsiteX3" fmla="*/ 50077 w 100311"/>
                <a:gd name="connsiteY3" fmla="*/ 47095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311" h="47094">
                  <a:moveTo>
                    <a:pt x="50077" y="47095"/>
                  </a:moveTo>
                  <a:cubicBezTo>
                    <a:pt x="76609" y="47070"/>
                    <a:pt x="98575" y="26475"/>
                    <a:pt x="100312" y="0"/>
                  </a:cubicBezTo>
                  <a:lnTo>
                    <a:pt x="0" y="0"/>
                  </a:lnTo>
                  <a:cubicBezTo>
                    <a:pt x="1656" y="26450"/>
                    <a:pt x="23576" y="47063"/>
                    <a:pt x="50077" y="47095"/>
                  </a:cubicBezTo>
                  <a:close/>
                </a:path>
              </a:pathLst>
            </a:custGeom>
            <a:grpFill/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1" name="フリーフォーム: 図形 120">
              <a:extLst>
                <a:ext uri="{FF2B5EF4-FFF2-40B4-BE49-F238E27FC236}">
                  <a16:creationId xmlns:a16="http://schemas.microsoft.com/office/drawing/2014/main" id="{2BAC1ECA-AF6B-8619-718A-2207B4DFBC10}"/>
                </a:ext>
              </a:extLst>
            </p:cNvPr>
            <p:cNvSpPr/>
            <p:nvPr/>
          </p:nvSpPr>
          <p:spPr>
            <a:xfrm>
              <a:off x="7836575" y="5318442"/>
              <a:ext cx="401403" cy="417729"/>
            </a:xfrm>
            <a:custGeom>
              <a:avLst/>
              <a:gdLst>
                <a:gd name="connsiteX0" fmla="*/ 200623 w 401403"/>
                <a:gd name="connsiteY0" fmla="*/ 0 h 417729"/>
                <a:gd name="connsiteX1" fmla="*/ 200623 w 401403"/>
                <a:gd name="connsiteY1" fmla="*/ 0 h 417729"/>
                <a:gd name="connsiteX2" fmla="*/ 0 w 401403"/>
                <a:gd name="connsiteY2" fmla="*/ 198425 h 417729"/>
                <a:gd name="connsiteX3" fmla="*/ 0 w 401403"/>
                <a:gd name="connsiteY3" fmla="*/ 205333 h 417729"/>
                <a:gd name="connsiteX4" fmla="*/ 13971 w 401403"/>
                <a:gd name="connsiteY4" fmla="*/ 275661 h 417729"/>
                <a:gd name="connsiteX5" fmla="*/ 48821 w 401403"/>
                <a:gd name="connsiteY5" fmla="*/ 332802 h 417729"/>
                <a:gd name="connsiteX6" fmla="*/ 95916 w 401403"/>
                <a:gd name="connsiteY6" fmla="*/ 409096 h 417729"/>
                <a:gd name="connsiteX7" fmla="*/ 109731 w 401403"/>
                <a:gd name="connsiteY7" fmla="*/ 417730 h 417729"/>
                <a:gd name="connsiteX8" fmla="*/ 291830 w 401403"/>
                <a:gd name="connsiteY8" fmla="*/ 417730 h 417729"/>
                <a:gd name="connsiteX9" fmla="*/ 305644 w 401403"/>
                <a:gd name="connsiteY9" fmla="*/ 409096 h 417729"/>
                <a:gd name="connsiteX10" fmla="*/ 352739 w 401403"/>
                <a:gd name="connsiteY10" fmla="*/ 332802 h 417729"/>
                <a:gd name="connsiteX11" fmla="*/ 387432 w 401403"/>
                <a:gd name="connsiteY11" fmla="*/ 275661 h 417729"/>
                <a:gd name="connsiteX12" fmla="*/ 401403 w 401403"/>
                <a:gd name="connsiteY12" fmla="*/ 206118 h 417729"/>
                <a:gd name="connsiteX13" fmla="*/ 401403 w 401403"/>
                <a:gd name="connsiteY13" fmla="*/ 199210 h 417729"/>
                <a:gd name="connsiteX14" fmla="*/ 200623 w 401403"/>
                <a:gd name="connsiteY14" fmla="*/ 0 h 417729"/>
                <a:gd name="connsiteX15" fmla="*/ 355094 w 401403"/>
                <a:gd name="connsiteY15" fmla="*/ 204077 h 417729"/>
                <a:gd name="connsiteX16" fmla="*/ 344105 w 401403"/>
                <a:gd name="connsiteY16" fmla="*/ 258236 h 417729"/>
                <a:gd name="connsiteX17" fmla="*/ 317889 w 401403"/>
                <a:gd name="connsiteY17" fmla="*/ 300621 h 417729"/>
                <a:gd name="connsiteX18" fmla="*/ 272835 w 401403"/>
                <a:gd name="connsiteY18" fmla="*/ 370164 h 417729"/>
                <a:gd name="connsiteX19" fmla="*/ 128568 w 401403"/>
                <a:gd name="connsiteY19" fmla="*/ 370164 h 417729"/>
                <a:gd name="connsiteX20" fmla="*/ 83358 w 401403"/>
                <a:gd name="connsiteY20" fmla="*/ 300621 h 417729"/>
                <a:gd name="connsiteX21" fmla="*/ 57298 w 401403"/>
                <a:gd name="connsiteY21" fmla="*/ 258236 h 417729"/>
                <a:gd name="connsiteX22" fmla="*/ 46310 w 401403"/>
                <a:gd name="connsiteY22" fmla="*/ 204077 h 417729"/>
                <a:gd name="connsiteX23" fmla="*/ 46310 w 401403"/>
                <a:gd name="connsiteY23" fmla="*/ 198425 h 417729"/>
                <a:gd name="connsiteX24" fmla="*/ 200623 w 401403"/>
                <a:gd name="connsiteY24" fmla="*/ 45839 h 417729"/>
                <a:gd name="connsiteX25" fmla="*/ 200623 w 401403"/>
                <a:gd name="connsiteY25" fmla="*/ 45839 h 417729"/>
                <a:gd name="connsiteX26" fmla="*/ 355094 w 401403"/>
                <a:gd name="connsiteY26" fmla="*/ 198425 h 41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01403" h="417729">
                  <a:moveTo>
                    <a:pt x="200623" y="0"/>
                  </a:moveTo>
                  <a:lnTo>
                    <a:pt x="200623" y="0"/>
                  </a:lnTo>
                  <a:cubicBezTo>
                    <a:pt x="90987" y="749"/>
                    <a:pt x="1958" y="88803"/>
                    <a:pt x="0" y="198425"/>
                  </a:cubicBezTo>
                  <a:lnTo>
                    <a:pt x="0" y="205333"/>
                  </a:lnTo>
                  <a:cubicBezTo>
                    <a:pt x="532" y="229409"/>
                    <a:pt x="5260" y="253209"/>
                    <a:pt x="13971" y="275661"/>
                  </a:cubicBezTo>
                  <a:cubicBezTo>
                    <a:pt x="22084" y="296635"/>
                    <a:pt x="33888" y="315988"/>
                    <a:pt x="48821" y="332802"/>
                  </a:cubicBezTo>
                  <a:cubicBezTo>
                    <a:pt x="67438" y="356312"/>
                    <a:pt x="83243" y="381917"/>
                    <a:pt x="95916" y="409096"/>
                  </a:cubicBezTo>
                  <a:cubicBezTo>
                    <a:pt x="98550" y="414325"/>
                    <a:pt x="103877" y="417653"/>
                    <a:pt x="109731" y="417730"/>
                  </a:cubicBezTo>
                  <a:lnTo>
                    <a:pt x="291830" y="417730"/>
                  </a:lnTo>
                  <a:cubicBezTo>
                    <a:pt x="297684" y="417653"/>
                    <a:pt x="303010" y="414325"/>
                    <a:pt x="305644" y="409096"/>
                  </a:cubicBezTo>
                  <a:cubicBezTo>
                    <a:pt x="318328" y="381924"/>
                    <a:pt x="334133" y="356320"/>
                    <a:pt x="352739" y="332802"/>
                  </a:cubicBezTo>
                  <a:cubicBezTo>
                    <a:pt x="367577" y="315946"/>
                    <a:pt x="379322" y="296602"/>
                    <a:pt x="387432" y="275661"/>
                  </a:cubicBezTo>
                  <a:cubicBezTo>
                    <a:pt x="395906" y="253413"/>
                    <a:pt x="400628" y="229911"/>
                    <a:pt x="401403" y="206118"/>
                  </a:cubicBezTo>
                  <a:lnTo>
                    <a:pt x="401403" y="199210"/>
                  </a:lnTo>
                  <a:cubicBezTo>
                    <a:pt x="399783" y="89257"/>
                    <a:pt x="310586" y="757"/>
                    <a:pt x="200623" y="0"/>
                  </a:cubicBezTo>
                  <a:close/>
                  <a:moveTo>
                    <a:pt x="355094" y="204077"/>
                  </a:moveTo>
                  <a:cubicBezTo>
                    <a:pt x="354444" y="222612"/>
                    <a:pt x="350730" y="240913"/>
                    <a:pt x="344105" y="258236"/>
                  </a:cubicBezTo>
                  <a:cubicBezTo>
                    <a:pt x="337917" y="273791"/>
                    <a:pt x="329044" y="288138"/>
                    <a:pt x="317889" y="300621"/>
                  </a:cubicBezTo>
                  <a:cubicBezTo>
                    <a:pt x="300252" y="321996"/>
                    <a:pt x="285135" y="345331"/>
                    <a:pt x="272835" y="370164"/>
                  </a:cubicBezTo>
                  <a:lnTo>
                    <a:pt x="128568" y="370164"/>
                  </a:lnTo>
                  <a:cubicBezTo>
                    <a:pt x="116212" y="345328"/>
                    <a:pt x="101043" y="321992"/>
                    <a:pt x="83358" y="300621"/>
                  </a:cubicBezTo>
                  <a:cubicBezTo>
                    <a:pt x="72251" y="288131"/>
                    <a:pt x="63430" y="273785"/>
                    <a:pt x="57298" y="258236"/>
                  </a:cubicBezTo>
                  <a:cubicBezTo>
                    <a:pt x="50674" y="240913"/>
                    <a:pt x="46960" y="222612"/>
                    <a:pt x="46310" y="204077"/>
                  </a:cubicBezTo>
                  <a:lnTo>
                    <a:pt x="46310" y="198425"/>
                  </a:lnTo>
                  <a:cubicBezTo>
                    <a:pt x="47759" y="114090"/>
                    <a:pt x="116277" y="46338"/>
                    <a:pt x="200623" y="45839"/>
                  </a:cubicBezTo>
                  <a:lnTo>
                    <a:pt x="200623" y="45839"/>
                  </a:lnTo>
                  <a:cubicBezTo>
                    <a:pt x="284996" y="46336"/>
                    <a:pt x="353562" y="114065"/>
                    <a:pt x="355094" y="198425"/>
                  </a:cubicBezTo>
                  <a:close/>
                </a:path>
              </a:pathLst>
            </a:custGeom>
            <a:grpFill/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2" name="フリーフォーム: 図形 121">
              <a:extLst>
                <a:ext uri="{FF2B5EF4-FFF2-40B4-BE49-F238E27FC236}">
                  <a16:creationId xmlns:a16="http://schemas.microsoft.com/office/drawing/2014/main" id="{972BFEF6-D990-83EB-AD31-58495184BBC7}"/>
                </a:ext>
              </a:extLst>
            </p:cNvPr>
            <p:cNvSpPr/>
            <p:nvPr/>
          </p:nvSpPr>
          <p:spPr>
            <a:xfrm>
              <a:off x="7961533" y="5405724"/>
              <a:ext cx="169226" cy="235473"/>
            </a:xfrm>
            <a:custGeom>
              <a:avLst/>
              <a:gdLst>
                <a:gd name="connsiteX0" fmla="*/ 0 w 169226"/>
                <a:gd name="connsiteY0" fmla="*/ 162163 h 235473"/>
                <a:gd name="connsiteX1" fmla="*/ 83044 w 169226"/>
                <a:gd name="connsiteY1" fmla="*/ 0 h 235473"/>
                <a:gd name="connsiteX2" fmla="*/ 83044 w 169226"/>
                <a:gd name="connsiteY2" fmla="*/ 93875 h 235473"/>
                <a:gd name="connsiteX3" fmla="*/ 169227 w 169226"/>
                <a:gd name="connsiteY3" fmla="*/ 76764 h 235473"/>
                <a:gd name="connsiteX4" fmla="*/ 83044 w 169226"/>
                <a:gd name="connsiteY4" fmla="*/ 235473 h 235473"/>
                <a:gd name="connsiteX5" fmla="*/ 83044 w 169226"/>
                <a:gd name="connsiteY5" fmla="*/ 143325 h 235473"/>
                <a:gd name="connsiteX6" fmla="*/ 0 w 169226"/>
                <a:gd name="connsiteY6" fmla="*/ 162163 h 235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226" h="235473">
                  <a:moveTo>
                    <a:pt x="0" y="162163"/>
                  </a:moveTo>
                  <a:lnTo>
                    <a:pt x="83044" y="0"/>
                  </a:lnTo>
                  <a:lnTo>
                    <a:pt x="83044" y="93875"/>
                  </a:lnTo>
                  <a:lnTo>
                    <a:pt x="169227" y="76764"/>
                  </a:lnTo>
                  <a:lnTo>
                    <a:pt x="83044" y="235473"/>
                  </a:lnTo>
                  <a:lnTo>
                    <a:pt x="83044" y="143325"/>
                  </a:lnTo>
                  <a:lnTo>
                    <a:pt x="0" y="162163"/>
                  </a:lnTo>
                  <a:close/>
                </a:path>
              </a:pathLst>
            </a:custGeom>
            <a:grpFill/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130" name="二等辺三角形 129">
            <a:extLst>
              <a:ext uri="{FF2B5EF4-FFF2-40B4-BE49-F238E27FC236}">
                <a16:creationId xmlns:a16="http://schemas.microsoft.com/office/drawing/2014/main" id="{FB23D417-29EF-4F57-C886-634C7E0DE2AA}"/>
              </a:ext>
            </a:extLst>
          </p:cNvPr>
          <p:cNvSpPr/>
          <p:nvPr/>
        </p:nvSpPr>
        <p:spPr>
          <a:xfrm flipV="1">
            <a:off x="3553980" y="2141138"/>
            <a:ext cx="1956324" cy="2286416"/>
          </a:xfrm>
          <a:prstGeom prst="triangle">
            <a:avLst>
              <a:gd name="adj" fmla="val 52193"/>
            </a:avLst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グラフィックス 30" descr="グループでのブレーンストーミング 単色塗りつぶし">
            <a:extLst>
              <a:ext uri="{FF2B5EF4-FFF2-40B4-BE49-F238E27FC236}">
                <a16:creationId xmlns:a16="http://schemas.microsoft.com/office/drawing/2014/main" id="{11CDFA4F-FC9A-4F10-240C-B5B39D2C1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582" y="5419529"/>
            <a:ext cx="1507029" cy="1507029"/>
          </a:xfrm>
          <a:prstGeom prst="rect">
            <a:avLst/>
          </a:prstGeom>
        </p:spPr>
      </p:pic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52706C9B-E566-CB0D-154F-BADB3CACAC63}"/>
              </a:ext>
            </a:extLst>
          </p:cNvPr>
          <p:cNvGrpSpPr/>
          <p:nvPr/>
        </p:nvGrpSpPr>
        <p:grpSpPr>
          <a:xfrm>
            <a:off x="3632980" y="2521544"/>
            <a:ext cx="2445797" cy="1260881"/>
            <a:chOff x="5778451" y="2595484"/>
            <a:chExt cx="2445797" cy="1260881"/>
          </a:xfrm>
        </p:grpSpPr>
        <p:pic>
          <p:nvPicPr>
            <p:cNvPr id="51" name="グラフィックス 50" descr="男性のプロフィール 単色塗りつぶし">
              <a:extLst>
                <a:ext uri="{FF2B5EF4-FFF2-40B4-BE49-F238E27FC236}">
                  <a16:creationId xmlns:a16="http://schemas.microsoft.com/office/drawing/2014/main" id="{AF1D6335-5ADD-7C0D-7C8E-40B730072A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47855" y="2595484"/>
              <a:ext cx="914400" cy="914400"/>
            </a:xfrm>
            <a:prstGeom prst="rect">
              <a:avLst/>
            </a:prstGeom>
          </p:spPr>
        </p:pic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35F7AB8A-BA15-6711-7EF9-22F38491413D}"/>
                </a:ext>
              </a:extLst>
            </p:cNvPr>
            <p:cNvSpPr txBox="1"/>
            <p:nvPr/>
          </p:nvSpPr>
          <p:spPr>
            <a:xfrm>
              <a:off x="5778451" y="3425478"/>
              <a:ext cx="244579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司会</a:t>
              </a:r>
              <a:r>
                <a:rPr kumimoji="1" lang="ja-JP" altLang="en-US" sz="110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：カートハウス</a:t>
              </a:r>
              <a:r>
                <a:rPr kumimoji="1"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100"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オラフ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スポーク代表者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461DB03B-F953-F88B-BEA2-0363A86E03D2}"/>
              </a:ext>
            </a:extLst>
          </p:cNvPr>
          <p:cNvGrpSpPr/>
          <p:nvPr/>
        </p:nvGrpSpPr>
        <p:grpSpPr>
          <a:xfrm>
            <a:off x="5640800" y="4466424"/>
            <a:ext cx="1428218" cy="1574389"/>
            <a:chOff x="6904625" y="1092371"/>
            <a:chExt cx="1428218" cy="1574389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D3FE626-00F5-4199-F3A6-60E28B778715}"/>
                </a:ext>
              </a:extLst>
            </p:cNvPr>
            <p:cNvGrpSpPr/>
            <p:nvPr/>
          </p:nvGrpSpPr>
          <p:grpSpPr>
            <a:xfrm>
              <a:off x="6904625" y="1092371"/>
              <a:ext cx="1375955" cy="1245325"/>
              <a:chOff x="6757851" y="2081349"/>
              <a:chExt cx="1375955" cy="1245325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4998BBA2-D4D4-D10D-B996-6244CC2251DF}"/>
                  </a:ext>
                </a:extLst>
              </p:cNvPr>
              <p:cNvGrpSpPr/>
              <p:nvPr/>
            </p:nvGrpSpPr>
            <p:grpSpPr>
              <a:xfrm>
                <a:off x="6854714" y="2176252"/>
                <a:ext cx="1183298" cy="1054628"/>
                <a:chOff x="6301714" y="2344337"/>
                <a:chExt cx="2237045" cy="1641566"/>
              </a:xfrm>
            </p:grpSpPr>
            <p:pic>
              <p:nvPicPr>
                <p:cNvPr id="7" name="グラフィックス 6" descr="女性のプロフィール 単色塗りつぶし">
                  <a:extLst>
                    <a:ext uri="{FF2B5EF4-FFF2-40B4-BE49-F238E27FC236}">
                      <a16:creationId xmlns:a16="http://schemas.microsoft.com/office/drawing/2014/main" id="{6348CBD4-A9BE-8AF7-B779-3EA99DB860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91476" y="234433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2" name="グラフィックス 11" descr="男性のプロフィール 単色塗りつぶし">
                  <a:extLst>
                    <a:ext uri="{FF2B5EF4-FFF2-40B4-BE49-F238E27FC236}">
                      <a16:creationId xmlns:a16="http://schemas.microsoft.com/office/drawing/2014/main" id="{4DCE8BCA-7B0C-CD9E-9359-D2D2AE8898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46595" y="234433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3" name="グラフィックス 12" descr="男性のプロフィール 単色塗りつぶし">
                  <a:extLst>
                    <a:ext uri="{FF2B5EF4-FFF2-40B4-BE49-F238E27FC236}">
                      <a16:creationId xmlns:a16="http://schemas.microsoft.com/office/drawing/2014/main" id="{5F870066-D7CE-CBC5-072E-B3121B6391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01714" y="234433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4" name="グラフィックス 13" descr="女性のプロフィール 単色塗りつぶし">
                  <a:extLst>
                    <a:ext uri="{FF2B5EF4-FFF2-40B4-BE49-F238E27FC236}">
                      <a16:creationId xmlns:a16="http://schemas.microsoft.com/office/drawing/2014/main" id="{CF4E0462-0E3A-5288-CB83-76852C2033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34597" y="3071503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5" name="グラフィックス 14" descr="女性のプロフィール 単色塗りつぶし">
                  <a:extLst>
                    <a:ext uri="{FF2B5EF4-FFF2-40B4-BE49-F238E27FC236}">
                      <a16:creationId xmlns:a16="http://schemas.microsoft.com/office/drawing/2014/main" id="{0D222DDD-5690-0FF8-5C82-F2A654FF8F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79478" y="3071503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6" name="グラフィックス 15" descr="男性のプロフィール 単色塗りつぶし">
                  <a:extLst>
                    <a:ext uri="{FF2B5EF4-FFF2-40B4-BE49-F238E27FC236}">
                      <a16:creationId xmlns:a16="http://schemas.microsoft.com/office/drawing/2014/main" id="{98056DD7-08A5-3287-B32F-CFEE4DB3DA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624359" y="3071503"/>
                  <a:ext cx="914400" cy="914400"/>
                </a:xfrm>
                <a:prstGeom prst="rect">
                  <a:avLst/>
                </a:prstGeom>
              </p:spPr>
            </p:pic>
          </p:grp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D02A8B49-6713-9F77-0ADF-F0EA062EA933}"/>
                  </a:ext>
                </a:extLst>
              </p:cNvPr>
              <p:cNvSpPr/>
              <p:nvPr/>
            </p:nvSpPr>
            <p:spPr>
              <a:xfrm>
                <a:off x="6757851" y="2081349"/>
                <a:ext cx="1375955" cy="1245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62F41D92-CFC6-D19D-4925-A19DE46232E4}"/>
                </a:ext>
              </a:extLst>
            </p:cNvPr>
            <p:cNvSpPr txBox="1"/>
            <p:nvPr/>
          </p:nvSpPr>
          <p:spPr>
            <a:xfrm>
              <a:off x="6956888" y="2405150"/>
              <a:ext cx="13759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オンライン参加者</a:t>
              </a: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328ED9A7-2668-B4FB-7431-933969375179}"/>
              </a:ext>
            </a:extLst>
          </p:cNvPr>
          <p:cNvGrpSpPr/>
          <p:nvPr/>
        </p:nvGrpSpPr>
        <p:grpSpPr>
          <a:xfrm>
            <a:off x="5479426" y="1521012"/>
            <a:ext cx="1734393" cy="1381034"/>
            <a:chOff x="3959004" y="1092371"/>
            <a:chExt cx="1734393" cy="1381034"/>
          </a:xfrm>
        </p:grpSpPr>
        <p:pic>
          <p:nvPicPr>
            <p:cNvPr id="5" name="グラフィックス 4" descr="コール センター 単色塗りつぶし">
              <a:extLst>
                <a:ext uri="{FF2B5EF4-FFF2-40B4-BE49-F238E27FC236}">
                  <a16:creationId xmlns:a16="http://schemas.microsoft.com/office/drawing/2014/main" id="{2C37BC08-50C3-D4BB-A8C0-F39E37F66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122993" y="1092371"/>
              <a:ext cx="914400" cy="914400"/>
            </a:xfrm>
            <a:prstGeom prst="rect">
              <a:avLst/>
            </a:prstGeom>
          </p:spPr>
        </p:pic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13C35F87-6BBA-F2F7-9C13-25F340057216}"/>
                </a:ext>
              </a:extLst>
            </p:cNvPr>
            <p:cNvGrpSpPr/>
            <p:nvPr/>
          </p:nvGrpSpPr>
          <p:grpSpPr>
            <a:xfrm>
              <a:off x="3959004" y="1092371"/>
              <a:ext cx="1734393" cy="1381034"/>
              <a:chOff x="3959004" y="1092371"/>
              <a:chExt cx="1734393" cy="1381034"/>
            </a:xfrm>
          </p:grpSpPr>
          <p:sp>
            <p:nvSpPr>
              <p:cNvPr id="83" name="正方形/長方形 82">
                <a:extLst>
                  <a:ext uri="{FF2B5EF4-FFF2-40B4-BE49-F238E27FC236}">
                    <a16:creationId xmlns:a16="http://schemas.microsoft.com/office/drawing/2014/main" id="{998468FA-7343-C590-1638-5D0E5016C26B}"/>
                  </a:ext>
                </a:extLst>
              </p:cNvPr>
              <p:cNvSpPr/>
              <p:nvPr/>
            </p:nvSpPr>
            <p:spPr>
              <a:xfrm>
                <a:off x="4122993" y="1092371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7465A388-A670-BAFF-FFE6-F3C41194812D}"/>
                  </a:ext>
                </a:extLst>
              </p:cNvPr>
              <p:cNvSpPr txBox="1"/>
              <p:nvPr/>
            </p:nvSpPr>
            <p:spPr>
              <a:xfrm>
                <a:off x="3959004" y="2042518"/>
                <a:ext cx="173439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講師</a:t>
                </a:r>
                <a:r>
                  <a:rPr kumimoji="1" lang="ja-JP" altLang="en-US" sz="11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：入江</a:t>
                </a:r>
                <a:r>
                  <a:rPr kumimoji="1" lang="en-US" altLang="ja-JP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1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満　氏</a:t>
                </a:r>
                <a:endParaRPr kumimoji="1"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1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</a:t>
                </a:r>
                <a:r>
                  <a:rPr kumimoji="1" lang="en-US" altLang="ja-JP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MI-6</a:t>
                </a:r>
                <a:r>
                  <a:rPr kumimoji="1" lang="ja-JP" altLang="en-US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（株）</a:t>
                </a:r>
                <a:r>
                  <a:rPr kumimoji="1" lang="en-US" altLang="ja-JP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CTO</a:t>
                </a:r>
                <a:r>
                  <a:rPr kumimoji="1" lang="ja-JP" altLang="en-US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</a:p>
            </p:txBody>
          </p:sp>
        </p:grp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F133C328-EAC7-3189-7C46-FC81B7B7A366}"/>
              </a:ext>
            </a:extLst>
          </p:cNvPr>
          <p:cNvGrpSpPr/>
          <p:nvPr/>
        </p:nvGrpSpPr>
        <p:grpSpPr>
          <a:xfrm>
            <a:off x="2036974" y="1452577"/>
            <a:ext cx="2391895" cy="1216036"/>
            <a:chOff x="2151016" y="2006771"/>
            <a:chExt cx="2167848" cy="1216036"/>
          </a:xfrm>
        </p:grpSpPr>
        <p:pic>
          <p:nvPicPr>
            <p:cNvPr id="11" name="グラフィックス 10" descr="男性のプロフィール 単色塗りつぶし">
              <a:extLst>
                <a:ext uri="{FF2B5EF4-FFF2-40B4-BE49-F238E27FC236}">
                  <a16:creationId xmlns:a16="http://schemas.microsoft.com/office/drawing/2014/main" id="{BE6F266D-1868-4738-7EFF-734D9C9F7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694775" y="2006771"/>
              <a:ext cx="914400" cy="914400"/>
            </a:xfrm>
            <a:prstGeom prst="rect">
              <a:avLst/>
            </a:prstGeom>
          </p:spPr>
        </p:pic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9082AF38-8F5E-82D6-2E25-1D150D45DD3A}"/>
                </a:ext>
              </a:extLst>
            </p:cNvPr>
            <p:cNvSpPr txBox="1"/>
            <p:nvPr/>
          </p:nvSpPr>
          <p:spPr>
            <a:xfrm>
              <a:off x="2151016" y="2791920"/>
              <a:ext cx="21678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話題提供者</a:t>
              </a:r>
              <a:r>
                <a:rPr kumimoji="1" lang="ja-JP" altLang="en-US" sz="110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：今野</a:t>
              </a:r>
              <a:r>
                <a:rPr kumimoji="1"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100">
                  <a:latin typeface="メイリオ" panose="020B0604030504040204" pitchFamily="50" charset="-128"/>
                  <a:ea typeface="メイリオ" panose="020B0604030504040204" pitchFamily="50" charset="-128"/>
                </a:rPr>
                <a:t>豊彦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横断技術領域責任者</a:t>
              </a:r>
            </a:p>
          </p:txBody>
        </p: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4873B0D-DD50-B99E-94CE-F8E61192F15F}"/>
              </a:ext>
            </a:extLst>
          </p:cNvPr>
          <p:cNvSpPr txBox="1"/>
          <p:nvPr/>
        </p:nvSpPr>
        <p:spPr>
          <a:xfrm>
            <a:off x="1765783" y="265280"/>
            <a:ext cx="5612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15:15 </a:t>
            </a: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 </a:t>
            </a:r>
            <a:r>
              <a:rPr lang="en-US" altLang="ja-JP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16:25  </a:t>
            </a: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フリーディスカッション構成</a:t>
            </a:r>
            <a:endParaRPr lang="en-US" altLang="ja-JP" sz="20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271D1D7-9277-8B98-342E-43BA298E6E03}"/>
              </a:ext>
            </a:extLst>
          </p:cNvPr>
          <p:cNvGrpSpPr/>
          <p:nvPr/>
        </p:nvGrpSpPr>
        <p:grpSpPr>
          <a:xfrm>
            <a:off x="2924076" y="3876526"/>
            <a:ext cx="401403" cy="573926"/>
            <a:chOff x="7836575" y="5318442"/>
            <a:chExt cx="401403" cy="573926"/>
          </a:xfrm>
        </p:grpSpPr>
        <p:sp>
          <p:nvSpPr>
            <p:cNvPr id="90" name="フリーフォーム: 図形 89">
              <a:extLst>
                <a:ext uri="{FF2B5EF4-FFF2-40B4-BE49-F238E27FC236}">
                  <a16:creationId xmlns:a16="http://schemas.microsoft.com/office/drawing/2014/main" id="{6072655B-2F9C-196B-A601-DD780E433995}"/>
                </a:ext>
              </a:extLst>
            </p:cNvPr>
            <p:cNvSpPr/>
            <p:nvPr/>
          </p:nvSpPr>
          <p:spPr>
            <a:xfrm>
              <a:off x="7944579" y="5767568"/>
              <a:ext cx="185395" cy="47094"/>
            </a:xfrm>
            <a:custGeom>
              <a:avLst/>
              <a:gdLst>
                <a:gd name="connsiteX0" fmla="*/ 161849 w 185395"/>
                <a:gd name="connsiteY0" fmla="*/ 0 h 47094"/>
                <a:gd name="connsiteX1" fmla="*/ 23547 w 185395"/>
                <a:gd name="connsiteY1" fmla="*/ 0 h 47094"/>
                <a:gd name="connsiteX2" fmla="*/ 0 w 185395"/>
                <a:gd name="connsiteY2" fmla="*/ 23547 h 47094"/>
                <a:gd name="connsiteX3" fmla="*/ 23547 w 185395"/>
                <a:gd name="connsiteY3" fmla="*/ 47095 h 47094"/>
                <a:gd name="connsiteX4" fmla="*/ 161849 w 185395"/>
                <a:gd name="connsiteY4" fmla="*/ 47095 h 47094"/>
                <a:gd name="connsiteX5" fmla="*/ 185396 w 185395"/>
                <a:gd name="connsiteY5" fmla="*/ 23547 h 47094"/>
                <a:gd name="connsiteX6" fmla="*/ 161849 w 185395"/>
                <a:gd name="connsiteY6" fmla="*/ 0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395" h="47094">
                  <a:moveTo>
                    <a:pt x="161849" y="0"/>
                  </a:moveTo>
                  <a:lnTo>
                    <a:pt x="23547" y="0"/>
                  </a:lnTo>
                  <a:cubicBezTo>
                    <a:pt x="10543" y="0"/>
                    <a:pt x="0" y="10543"/>
                    <a:pt x="0" y="23547"/>
                  </a:cubicBezTo>
                  <a:cubicBezTo>
                    <a:pt x="0" y="36552"/>
                    <a:pt x="10543" y="47095"/>
                    <a:pt x="23547" y="47095"/>
                  </a:cubicBezTo>
                  <a:lnTo>
                    <a:pt x="161849" y="47095"/>
                  </a:lnTo>
                  <a:cubicBezTo>
                    <a:pt x="174853" y="47095"/>
                    <a:pt x="185396" y="36552"/>
                    <a:pt x="185396" y="23547"/>
                  </a:cubicBezTo>
                  <a:cubicBezTo>
                    <a:pt x="185396" y="10543"/>
                    <a:pt x="174853" y="0"/>
                    <a:pt x="161849" y="0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1" name="フリーフォーム: 図形 90">
              <a:extLst>
                <a:ext uri="{FF2B5EF4-FFF2-40B4-BE49-F238E27FC236}">
                  <a16:creationId xmlns:a16="http://schemas.microsoft.com/office/drawing/2014/main" id="{D9D84EF9-89A6-327D-D109-ACD5193AA3F7}"/>
                </a:ext>
              </a:extLst>
            </p:cNvPr>
            <p:cNvSpPr/>
            <p:nvPr/>
          </p:nvSpPr>
          <p:spPr>
            <a:xfrm>
              <a:off x="7987121" y="5845274"/>
              <a:ext cx="100311" cy="47094"/>
            </a:xfrm>
            <a:custGeom>
              <a:avLst/>
              <a:gdLst>
                <a:gd name="connsiteX0" fmla="*/ 50077 w 100311"/>
                <a:gd name="connsiteY0" fmla="*/ 47095 h 47094"/>
                <a:gd name="connsiteX1" fmla="*/ 100312 w 100311"/>
                <a:gd name="connsiteY1" fmla="*/ 0 h 47094"/>
                <a:gd name="connsiteX2" fmla="*/ 0 w 100311"/>
                <a:gd name="connsiteY2" fmla="*/ 0 h 47094"/>
                <a:gd name="connsiteX3" fmla="*/ 50077 w 100311"/>
                <a:gd name="connsiteY3" fmla="*/ 47095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311" h="47094">
                  <a:moveTo>
                    <a:pt x="50077" y="47095"/>
                  </a:moveTo>
                  <a:cubicBezTo>
                    <a:pt x="76609" y="47070"/>
                    <a:pt x="98575" y="26475"/>
                    <a:pt x="100312" y="0"/>
                  </a:cubicBezTo>
                  <a:lnTo>
                    <a:pt x="0" y="0"/>
                  </a:lnTo>
                  <a:cubicBezTo>
                    <a:pt x="1656" y="26450"/>
                    <a:pt x="23576" y="47063"/>
                    <a:pt x="50077" y="4709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3642218C-1295-32F7-4116-F2D3A5AA6D38}"/>
                </a:ext>
              </a:extLst>
            </p:cNvPr>
            <p:cNvSpPr/>
            <p:nvPr/>
          </p:nvSpPr>
          <p:spPr>
            <a:xfrm>
              <a:off x="7836575" y="5318442"/>
              <a:ext cx="401403" cy="417729"/>
            </a:xfrm>
            <a:custGeom>
              <a:avLst/>
              <a:gdLst>
                <a:gd name="connsiteX0" fmla="*/ 200623 w 401403"/>
                <a:gd name="connsiteY0" fmla="*/ 0 h 417729"/>
                <a:gd name="connsiteX1" fmla="*/ 200623 w 401403"/>
                <a:gd name="connsiteY1" fmla="*/ 0 h 417729"/>
                <a:gd name="connsiteX2" fmla="*/ 0 w 401403"/>
                <a:gd name="connsiteY2" fmla="*/ 198425 h 417729"/>
                <a:gd name="connsiteX3" fmla="*/ 0 w 401403"/>
                <a:gd name="connsiteY3" fmla="*/ 205333 h 417729"/>
                <a:gd name="connsiteX4" fmla="*/ 13971 w 401403"/>
                <a:gd name="connsiteY4" fmla="*/ 275661 h 417729"/>
                <a:gd name="connsiteX5" fmla="*/ 48821 w 401403"/>
                <a:gd name="connsiteY5" fmla="*/ 332802 h 417729"/>
                <a:gd name="connsiteX6" fmla="*/ 95916 w 401403"/>
                <a:gd name="connsiteY6" fmla="*/ 409096 h 417729"/>
                <a:gd name="connsiteX7" fmla="*/ 109731 w 401403"/>
                <a:gd name="connsiteY7" fmla="*/ 417730 h 417729"/>
                <a:gd name="connsiteX8" fmla="*/ 291830 w 401403"/>
                <a:gd name="connsiteY8" fmla="*/ 417730 h 417729"/>
                <a:gd name="connsiteX9" fmla="*/ 305644 w 401403"/>
                <a:gd name="connsiteY9" fmla="*/ 409096 h 417729"/>
                <a:gd name="connsiteX10" fmla="*/ 352739 w 401403"/>
                <a:gd name="connsiteY10" fmla="*/ 332802 h 417729"/>
                <a:gd name="connsiteX11" fmla="*/ 387432 w 401403"/>
                <a:gd name="connsiteY11" fmla="*/ 275661 h 417729"/>
                <a:gd name="connsiteX12" fmla="*/ 401403 w 401403"/>
                <a:gd name="connsiteY12" fmla="*/ 206118 h 417729"/>
                <a:gd name="connsiteX13" fmla="*/ 401403 w 401403"/>
                <a:gd name="connsiteY13" fmla="*/ 199210 h 417729"/>
                <a:gd name="connsiteX14" fmla="*/ 200623 w 401403"/>
                <a:gd name="connsiteY14" fmla="*/ 0 h 417729"/>
                <a:gd name="connsiteX15" fmla="*/ 355094 w 401403"/>
                <a:gd name="connsiteY15" fmla="*/ 204077 h 417729"/>
                <a:gd name="connsiteX16" fmla="*/ 344105 w 401403"/>
                <a:gd name="connsiteY16" fmla="*/ 258236 h 417729"/>
                <a:gd name="connsiteX17" fmla="*/ 317889 w 401403"/>
                <a:gd name="connsiteY17" fmla="*/ 300621 h 417729"/>
                <a:gd name="connsiteX18" fmla="*/ 272835 w 401403"/>
                <a:gd name="connsiteY18" fmla="*/ 370164 h 417729"/>
                <a:gd name="connsiteX19" fmla="*/ 128568 w 401403"/>
                <a:gd name="connsiteY19" fmla="*/ 370164 h 417729"/>
                <a:gd name="connsiteX20" fmla="*/ 83358 w 401403"/>
                <a:gd name="connsiteY20" fmla="*/ 300621 h 417729"/>
                <a:gd name="connsiteX21" fmla="*/ 57298 w 401403"/>
                <a:gd name="connsiteY21" fmla="*/ 258236 h 417729"/>
                <a:gd name="connsiteX22" fmla="*/ 46310 w 401403"/>
                <a:gd name="connsiteY22" fmla="*/ 204077 h 417729"/>
                <a:gd name="connsiteX23" fmla="*/ 46310 w 401403"/>
                <a:gd name="connsiteY23" fmla="*/ 198425 h 417729"/>
                <a:gd name="connsiteX24" fmla="*/ 200623 w 401403"/>
                <a:gd name="connsiteY24" fmla="*/ 45839 h 417729"/>
                <a:gd name="connsiteX25" fmla="*/ 200623 w 401403"/>
                <a:gd name="connsiteY25" fmla="*/ 45839 h 417729"/>
                <a:gd name="connsiteX26" fmla="*/ 355094 w 401403"/>
                <a:gd name="connsiteY26" fmla="*/ 198425 h 41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01403" h="417729">
                  <a:moveTo>
                    <a:pt x="200623" y="0"/>
                  </a:moveTo>
                  <a:lnTo>
                    <a:pt x="200623" y="0"/>
                  </a:lnTo>
                  <a:cubicBezTo>
                    <a:pt x="90987" y="749"/>
                    <a:pt x="1958" y="88803"/>
                    <a:pt x="0" y="198425"/>
                  </a:cubicBezTo>
                  <a:lnTo>
                    <a:pt x="0" y="205333"/>
                  </a:lnTo>
                  <a:cubicBezTo>
                    <a:pt x="532" y="229409"/>
                    <a:pt x="5260" y="253209"/>
                    <a:pt x="13971" y="275661"/>
                  </a:cubicBezTo>
                  <a:cubicBezTo>
                    <a:pt x="22084" y="296635"/>
                    <a:pt x="33888" y="315988"/>
                    <a:pt x="48821" y="332802"/>
                  </a:cubicBezTo>
                  <a:cubicBezTo>
                    <a:pt x="67438" y="356312"/>
                    <a:pt x="83243" y="381917"/>
                    <a:pt x="95916" y="409096"/>
                  </a:cubicBezTo>
                  <a:cubicBezTo>
                    <a:pt x="98550" y="414325"/>
                    <a:pt x="103877" y="417653"/>
                    <a:pt x="109731" y="417730"/>
                  </a:cubicBezTo>
                  <a:lnTo>
                    <a:pt x="291830" y="417730"/>
                  </a:lnTo>
                  <a:cubicBezTo>
                    <a:pt x="297684" y="417653"/>
                    <a:pt x="303010" y="414325"/>
                    <a:pt x="305644" y="409096"/>
                  </a:cubicBezTo>
                  <a:cubicBezTo>
                    <a:pt x="318328" y="381924"/>
                    <a:pt x="334133" y="356320"/>
                    <a:pt x="352739" y="332802"/>
                  </a:cubicBezTo>
                  <a:cubicBezTo>
                    <a:pt x="367577" y="315946"/>
                    <a:pt x="379322" y="296602"/>
                    <a:pt x="387432" y="275661"/>
                  </a:cubicBezTo>
                  <a:cubicBezTo>
                    <a:pt x="395906" y="253413"/>
                    <a:pt x="400628" y="229911"/>
                    <a:pt x="401403" y="206118"/>
                  </a:cubicBezTo>
                  <a:lnTo>
                    <a:pt x="401403" y="199210"/>
                  </a:lnTo>
                  <a:cubicBezTo>
                    <a:pt x="399783" y="89257"/>
                    <a:pt x="310586" y="757"/>
                    <a:pt x="200623" y="0"/>
                  </a:cubicBezTo>
                  <a:close/>
                  <a:moveTo>
                    <a:pt x="355094" y="204077"/>
                  </a:moveTo>
                  <a:cubicBezTo>
                    <a:pt x="354444" y="222612"/>
                    <a:pt x="350730" y="240913"/>
                    <a:pt x="344105" y="258236"/>
                  </a:cubicBezTo>
                  <a:cubicBezTo>
                    <a:pt x="337917" y="273791"/>
                    <a:pt x="329044" y="288138"/>
                    <a:pt x="317889" y="300621"/>
                  </a:cubicBezTo>
                  <a:cubicBezTo>
                    <a:pt x="300252" y="321996"/>
                    <a:pt x="285135" y="345331"/>
                    <a:pt x="272835" y="370164"/>
                  </a:cubicBezTo>
                  <a:lnTo>
                    <a:pt x="128568" y="370164"/>
                  </a:lnTo>
                  <a:cubicBezTo>
                    <a:pt x="116212" y="345328"/>
                    <a:pt x="101043" y="321992"/>
                    <a:pt x="83358" y="300621"/>
                  </a:cubicBezTo>
                  <a:cubicBezTo>
                    <a:pt x="72251" y="288131"/>
                    <a:pt x="63430" y="273785"/>
                    <a:pt x="57298" y="258236"/>
                  </a:cubicBezTo>
                  <a:cubicBezTo>
                    <a:pt x="50674" y="240913"/>
                    <a:pt x="46960" y="222612"/>
                    <a:pt x="46310" y="204077"/>
                  </a:cubicBezTo>
                  <a:lnTo>
                    <a:pt x="46310" y="198425"/>
                  </a:lnTo>
                  <a:cubicBezTo>
                    <a:pt x="47759" y="114090"/>
                    <a:pt x="116277" y="46338"/>
                    <a:pt x="200623" y="45839"/>
                  </a:cubicBezTo>
                  <a:lnTo>
                    <a:pt x="200623" y="45839"/>
                  </a:lnTo>
                  <a:cubicBezTo>
                    <a:pt x="284996" y="46336"/>
                    <a:pt x="353562" y="114065"/>
                    <a:pt x="355094" y="19842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A5CC5C54-B100-B5A5-C946-448C1289318B}"/>
                </a:ext>
              </a:extLst>
            </p:cNvPr>
            <p:cNvSpPr/>
            <p:nvPr/>
          </p:nvSpPr>
          <p:spPr>
            <a:xfrm>
              <a:off x="7961533" y="5405724"/>
              <a:ext cx="169226" cy="235473"/>
            </a:xfrm>
            <a:custGeom>
              <a:avLst/>
              <a:gdLst>
                <a:gd name="connsiteX0" fmla="*/ 0 w 169226"/>
                <a:gd name="connsiteY0" fmla="*/ 162163 h 235473"/>
                <a:gd name="connsiteX1" fmla="*/ 83044 w 169226"/>
                <a:gd name="connsiteY1" fmla="*/ 0 h 235473"/>
                <a:gd name="connsiteX2" fmla="*/ 83044 w 169226"/>
                <a:gd name="connsiteY2" fmla="*/ 93875 h 235473"/>
                <a:gd name="connsiteX3" fmla="*/ 169227 w 169226"/>
                <a:gd name="connsiteY3" fmla="*/ 76764 h 235473"/>
                <a:gd name="connsiteX4" fmla="*/ 83044 w 169226"/>
                <a:gd name="connsiteY4" fmla="*/ 235473 h 235473"/>
                <a:gd name="connsiteX5" fmla="*/ 83044 w 169226"/>
                <a:gd name="connsiteY5" fmla="*/ 143325 h 235473"/>
                <a:gd name="connsiteX6" fmla="*/ 0 w 169226"/>
                <a:gd name="connsiteY6" fmla="*/ 162163 h 235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226" h="235473">
                  <a:moveTo>
                    <a:pt x="0" y="162163"/>
                  </a:moveTo>
                  <a:lnTo>
                    <a:pt x="83044" y="0"/>
                  </a:lnTo>
                  <a:lnTo>
                    <a:pt x="83044" y="93875"/>
                  </a:lnTo>
                  <a:lnTo>
                    <a:pt x="169227" y="76764"/>
                  </a:lnTo>
                  <a:lnTo>
                    <a:pt x="83044" y="235473"/>
                  </a:lnTo>
                  <a:lnTo>
                    <a:pt x="83044" y="143325"/>
                  </a:lnTo>
                  <a:lnTo>
                    <a:pt x="0" y="162163"/>
                  </a:ln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3FF0B9D0-B1F0-346E-1459-291CF3A11826}"/>
              </a:ext>
            </a:extLst>
          </p:cNvPr>
          <p:cNvGrpSpPr/>
          <p:nvPr/>
        </p:nvGrpSpPr>
        <p:grpSpPr>
          <a:xfrm>
            <a:off x="3460146" y="959162"/>
            <a:ext cx="401403" cy="573926"/>
            <a:chOff x="7836575" y="5318442"/>
            <a:chExt cx="401403" cy="573926"/>
          </a:xfrm>
        </p:grpSpPr>
        <p:sp>
          <p:nvSpPr>
            <p:cNvPr id="102" name="フリーフォーム: 図形 101">
              <a:extLst>
                <a:ext uri="{FF2B5EF4-FFF2-40B4-BE49-F238E27FC236}">
                  <a16:creationId xmlns:a16="http://schemas.microsoft.com/office/drawing/2014/main" id="{E05640FD-F0EC-75AB-A583-B0A42AC8E227}"/>
                </a:ext>
              </a:extLst>
            </p:cNvPr>
            <p:cNvSpPr/>
            <p:nvPr/>
          </p:nvSpPr>
          <p:spPr>
            <a:xfrm>
              <a:off x="7944579" y="5767568"/>
              <a:ext cx="185395" cy="47094"/>
            </a:xfrm>
            <a:custGeom>
              <a:avLst/>
              <a:gdLst>
                <a:gd name="connsiteX0" fmla="*/ 161849 w 185395"/>
                <a:gd name="connsiteY0" fmla="*/ 0 h 47094"/>
                <a:gd name="connsiteX1" fmla="*/ 23547 w 185395"/>
                <a:gd name="connsiteY1" fmla="*/ 0 h 47094"/>
                <a:gd name="connsiteX2" fmla="*/ 0 w 185395"/>
                <a:gd name="connsiteY2" fmla="*/ 23547 h 47094"/>
                <a:gd name="connsiteX3" fmla="*/ 23547 w 185395"/>
                <a:gd name="connsiteY3" fmla="*/ 47095 h 47094"/>
                <a:gd name="connsiteX4" fmla="*/ 161849 w 185395"/>
                <a:gd name="connsiteY4" fmla="*/ 47095 h 47094"/>
                <a:gd name="connsiteX5" fmla="*/ 185396 w 185395"/>
                <a:gd name="connsiteY5" fmla="*/ 23547 h 47094"/>
                <a:gd name="connsiteX6" fmla="*/ 161849 w 185395"/>
                <a:gd name="connsiteY6" fmla="*/ 0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395" h="47094">
                  <a:moveTo>
                    <a:pt x="161849" y="0"/>
                  </a:moveTo>
                  <a:lnTo>
                    <a:pt x="23547" y="0"/>
                  </a:lnTo>
                  <a:cubicBezTo>
                    <a:pt x="10543" y="0"/>
                    <a:pt x="0" y="10543"/>
                    <a:pt x="0" y="23547"/>
                  </a:cubicBezTo>
                  <a:cubicBezTo>
                    <a:pt x="0" y="36552"/>
                    <a:pt x="10543" y="47095"/>
                    <a:pt x="23547" y="47095"/>
                  </a:cubicBezTo>
                  <a:lnTo>
                    <a:pt x="161849" y="47095"/>
                  </a:lnTo>
                  <a:cubicBezTo>
                    <a:pt x="174853" y="47095"/>
                    <a:pt x="185396" y="36552"/>
                    <a:pt x="185396" y="23547"/>
                  </a:cubicBezTo>
                  <a:cubicBezTo>
                    <a:pt x="185396" y="10543"/>
                    <a:pt x="174853" y="0"/>
                    <a:pt x="161849" y="0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3" name="フリーフォーム: 図形 102">
              <a:extLst>
                <a:ext uri="{FF2B5EF4-FFF2-40B4-BE49-F238E27FC236}">
                  <a16:creationId xmlns:a16="http://schemas.microsoft.com/office/drawing/2014/main" id="{1663B6B2-2A2E-6D88-D9BD-866E8DCCFEF3}"/>
                </a:ext>
              </a:extLst>
            </p:cNvPr>
            <p:cNvSpPr/>
            <p:nvPr/>
          </p:nvSpPr>
          <p:spPr>
            <a:xfrm>
              <a:off x="7987121" y="5845274"/>
              <a:ext cx="100311" cy="47094"/>
            </a:xfrm>
            <a:custGeom>
              <a:avLst/>
              <a:gdLst>
                <a:gd name="connsiteX0" fmla="*/ 50077 w 100311"/>
                <a:gd name="connsiteY0" fmla="*/ 47095 h 47094"/>
                <a:gd name="connsiteX1" fmla="*/ 100312 w 100311"/>
                <a:gd name="connsiteY1" fmla="*/ 0 h 47094"/>
                <a:gd name="connsiteX2" fmla="*/ 0 w 100311"/>
                <a:gd name="connsiteY2" fmla="*/ 0 h 47094"/>
                <a:gd name="connsiteX3" fmla="*/ 50077 w 100311"/>
                <a:gd name="connsiteY3" fmla="*/ 47095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311" h="47094">
                  <a:moveTo>
                    <a:pt x="50077" y="47095"/>
                  </a:moveTo>
                  <a:cubicBezTo>
                    <a:pt x="76609" y="47070"/>
                    <a:pt x="98575" y="26475"/>
                    <a:pt x="100312" y="0"/>
                  </a:cubicBezTo>
                  <a:lnTo>
                    <a:pt x="0" y="0"/>
                  </a:lnTo>
                  <a:cubicBezTo>
                    <a:pt x="1656" y="26450"/>
                    <a:pt x="23576" y="47063"/>
                    <a:pt x="50077" y="4709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" name="フリーフォーム: 図形 103">
              <a:extLst>
                <a:ext uri="{FF2B5EF4-FFF2-40B4-BE49-F238E27FC236}">
                  <a16:creationId xmlns:a16="http://schemas.microsoft.com/office/drawing/2014/main" id="{E162EA05-8AA1-270B-0902-82A11456CC30}"/>
                </a:ext>
              </a:extLst>
            </p:cNvPr>
            <p:cNvSpPr/>
            <p:nvPr/>
          </p:nvSpPr>
          <p:spPr>
            <a:xfrm>
              <a:off x="7836575" y="5318442"/>
              <a:ext cx="401403" cy="417729"/>
            </a:xfrm>
            <a:custGeom>
              <a:avLst/>
              <a:gdLst>
                <a:gd name="connsiteX0" fmla="*/ 200623 w 401403"/>
                <a:gd name="connsiteY0" fmla="*/ 0 h 417729"/>
                <a:gd name="connsiteX1" fmla="*/ 200623 w 401403"/>
                <a:gd name="connsiteY1" fmla="*/ 0 h 417729"/>
                <a:gd name="connsiteX2" fmla="*/ 0 w 401403"/>
                <a:gd name="connsiteY2" fmla="*/ 198425 h 417729"/>
                <a:gd name="connsiteX3" fmla="*/ 0 w 401403"/>
                <a:gd name="connsiteY3" fmla="*/ 205333 h 417729"/>
                <a:gd name="connsiteX4" fmla="*/ 13971 w 401403"/>
                <a:gd name="connsiteY4" fmla="*/ 275661 h 417729"/>
                <a:gd name="connsiteX5" fmla="*/ 48821 w 401403"/>
                <a:gd name="connsiteY5" fmla="*/ 332802 h 417729"/>
                <a:gd name="connsiteX6" fmla="*/ 95916 w 401403"/>
                <a:gd name="connsiteY6" fmla="*/ 409096 h 417729"/>
                <a:gd name="connsiteX7" fmla="*/ 109731 w 401403"/>
                <a:gd name="connsiteY7" fmla="*/ 417730 h 417729"/>
                <a:gd name="connsiteX8" fmla="*/ 291830 w 401403"/>
                <a:gd name="connsiteY8" fmla="*/ 417730 h 417729"/>
                <a:gd name="connsiteX9" fmla="*/ 305644 w 401403"/>
                <a:gd name="connsiteY9" fmla="*/ 409096 h 417729"/>
                <a:gd name="connsiteX10" fmla="*/ 352739 w 401403"/>
                <a:gd name="connsiteY10" fmla="*/ 332802 h 417729"/>
                <a:gd name="connsiteX11" fmla="*/ 387432 w 401403"/>
                <a:gd name="connsiteY11" fmla="*/ 275661 h 417729"/>
                <a:gd name="connsiteX12" fmla="*/ 401403 w 401403"/>
                <a:gd name="connsiteY12" fmla="*/ 206118 h 417729"/>
                <a:gd name="connsiteX13" fmla="*/ 401403 w 401403"/>
                <a:gd name="connsiteY13" fmla="*/ 199210 h 417729"/>
                <a:gd name="connsiteX14" fmla="*/ 200623 w 401403"/>
                <a:gd name="connsiteY14" fmla="*/ 0 h 417729"/>
                <a:gd name="connsiteX15" fmla="*/ 355094 w 401403"/>
                <a:gd name="connsiteY15" fmla="*/ 204077 h 417729"/>
                <a:gd name="connsiteX16" fmla="*/ 344105 w 401403"/>
                <a:gd name="connsiteY16" fmla="*/ 258236 h 417729"/>
                <a:gd name="connsiteX17" fmla="*/ 317889 w 401403"/>
                <a:gd name="connsiteY17" fmla="*/ 300621 h 417729"/>
                <a:gd name="connsiteX18" fmla="*/ 272835 w 401403"/>
                <a:gd name="connsiteY18" fmla="*/ 370164 h 417729"/>
                <a:gd name="connsiteX19" fmla="*/ 128568 w 401403"/>
                <a:gd name="connsiteY19" fmla="*/ 370164 h 417729"/>
                <a:gd name="connsiteX20" fmla="*/ 83358 w 401403"/>
                <a:gd name="connsiteY20" fmla="*/ 300621 h 417729"/>
                <a:gd name="connsiteX21" fmla="*/ 57298 w 401403"/>
                <a:gd name="connsiteY21" fmla="*/ 258236 h 417729"/>
                <a:gd name="connsiteX22" fmla="*/ 46310 w 401403"/>
                <a:gd name="connsiteY22" fmla="*/ 204077 h 417729"/>
                <a:gd name="connsiteX23" fmla="*/ 46310 w 401403"/>
                <a:gd name="connsiteY23" fmla="*/ 198425 h 417729"/>
                <a:gd name="connsiteX24" fmla="*/ 200623 w 401403"/>
                <a:gd name="connsiteY24" fmla="*/ 45839 h 417729"/>
                <a:gd name="connsiteX25" fmla="*/ 200623 w 401403"/>
                <a:gd name="connsiteY25" fmla="*/ 45839 h 417729"/>
                <a:gd name="connsiteX26" fmla="*/ 355094 w 401403"/>
                <a:gd name="connsiteY26" fmla="*/ 198425 h 41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01403" h="417729">
                  <a:moveTo>
                    <a:pt x="200623" y="0"/>
                  </a:moveTo>
                  <a:lnTo>
                    <a:pt x="200623" y="0"/>
                  </a:lnTo>
                  <a:cubicBezTo>
                    <a:pt x="90987" y="749"/>
                    <a:pt x="1958" y="88803"/>
                    <a:pt x="0" y="198425"/>
                  </a:cubicBezTo>
                  <a:lnTo>
                    <a:pt x="0" y="205333"/>
                  </a:lnTo>
                  <a:cubicBezTo>
                    <a:pt x="532" y="229409"/>
                    <a:pt x="5260" y="253209"/>
                    <a:pt x="13971" y="275661"/>
                  </a:cubicBezTo>
                  <a:cubicBezTo>
                    <a:pt x="22084" y="296635"/>
                    <a:pt x="33888" y="315988"/>
                    <a:pt x="48821" y="332802"/>
                  </a:cubicBezTo>
                  <a:cubicBezTo>
                    <a:pt x="67438" y="356312"/>
                    <a:pt x="83243" y="381917"/>
                    <a:pt x="95916" y="409096"/>
                  </a:cubicBezTo>
                  <a:cubicBezTo>
                    <a:pt x="98550" y="414325"/>
                    <a:pt x="103877" y="417653"/>
                    <a:pt x="109731" y="417730"/>
                  </a:cubicBezTo>
                  <a:lnTo>
                    <a:pt x="291830" y="417730"/>
                  </a:lnTo>
                  <a:cubicBezTo>
                    <a:pt x="297684" y="417653"/>
                    <a:pt x="303010" y="414325"/>
                    <a:pt x="305644" y="409096"/>
                  </a:cubicBezTo>
                  <a:cubicBezTo>
                    <a:pt x="318328" y="381924"/>
                    <a:pt x="334133" y="356320"/>
                    <a:pt x="352739" y="332802"/>
                  </a:cubicBezTo>
                  <a:cubicBezTo>
                    <a:pt x="367577" y="315946"/>
                    <a:pt x="379322" y="296602"/>
                    <a:pt x="387432" y="275661"/>
                  </a:cubicBezTo>
                  <a:cubicBezTo>
                    <a:pt x="395906" y="253413"/>
                    <a:pt x="400628" y="229911"/>
                    <a:pt x="401403" y="206118"/>
                  </a:cubicBezTo>
                  <a:lnTo>
                    <a:pt x="401403" y="199210"/>
                  </a:lnTo>
                  <a:cubicBezTo>
                    <a:pt x="399783" y="89257"/>
                    <a:pt x="310586" y="757"/>
                    <a:pt x="200623" y="0"/>
                  </a:cubicBezTo>
                  <a:close/>
                  <a:moveTo>
                    <a:pt x="355094" y="204077"/>
                  </a:moveTo>
                  <a:cubicBezTo>
                    <a:pt x="354444" y="222612"/>
                    <a:pt x="350730" y="240913"/>
                    <a:pt x="344105" y="258236"/>
                  </a:cubicBezTo>
                  <a:cubicBezTo>
                    <a:pt x="337917" y="273791"/>
                    <a:pt x="329044" y="288138"/>
                    <a:pt x="317889" y="300621"/>
                  </a:cubicBezTo>
                  <a:cubicBezTo>
                    <a:pt x="300252" y="321996"/>
                    <a:pt x="285135" y="345331"/>
                    <a:pt x="272835" y="370164"/>
                  </a:cubicBezTo>
                  <a:lnTo>
                    <a:pt x="128568" y="370164"/>
                  </a:lnTo>
                  <a:cubicBezTo>
                    <a:pt x="116212" y="345328"/>
                    <a:pt x="101043" y="321992"/>
                    <a:pt x="83358" y="300621"/>
                  </a:cubicBezTo>
                  <a:cubicBezTo>
                    <a:pt x="72251" y="288131"/>
                    <a:pt x="63430" y="273785"/>
                    <a:pt x="57298" y="258236"/>
                  </a:cubicBezTo>
                  <a:cubicBezTo>
                    <a:pt x="50674" y="240913"/>
                    <a:pt x="46960" y="222612"/>
                    <a:pt x="46310" y="204077"/>
                  </a:cubicBezTo>
                  <a:lnTo>
                    <a:pt x="46310" y="198425"/>
                  </a:lnTo>
                  <a:cubicBezTo>
                    <a:pt x="47759" y="114090"/>
                    <a:pt x="116277" y="46338"/>
                    <a:pt x="200623" y="45839"/>
                  </a:cubicBezTo>
                  <a:lnTo>
                    <a:pt x="200623" y="45839"/>
                  </a:lnTo>
                  <a:cubicBezTo>
                    <a:pt x="284996" y="46336"/>
                    <a:pt x="353562" y="114065"/>
                    <a:pt x="355094" y="19842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" name="フリーフォーム: 図形 104">
              <a:extLst>
                <a:ext uri="{FF2B5EF4-FFF2-40B4-BE49-F238E27FC236}">
                  <a16:creationId xmlns:a16="http://schemas.microsoft.com/office/drawing/2014/main" id="{3DD8E9A3-D7CD-9AA9-1643-EEAEF98A4305}"/>
                </a:ext>
              </a:extLst>
            </p:cNvPr>
            <p:cNvSpPr/>
            <p:nvPr/>
          </p:nvSpPr>
          <p:spPr>
            <a:xfrm>
              <a:off x="7961533" y="5405724"/>
              <a:ext cx="169226" cy="235473"/>
            </a:xfrm>
            <a:custGeom>
              <a:avLst/>
              <a:gdLst>
                <a:gd name="connsiteX0" fmla="*/ 0 w 169226"/>
                <a:gd name="connsiteY0" fmla="*/ 162163 h 235473"/>
                <a:gd name="connsiteX1" fmla="*/ 83044 w 169226"/>
                <a:gd name="connsiteY1" fmla="*/ 0 h 235473"/>
                <a:gd name="connsiteX2" fmla="*/ 83044 w 169226"/>
                <a:gd name="connsiteY2" fmla="*/ 93875 h 235473"/>
                <a:gd name="connsiteX3" fmla="*/ 169227 w 169226"/>
                <a:gd name="connsiteY3" fmla="*/ 76764 h 235473"/>
                <a:gd name="connsiteX4" fmla="*/ 83044 w 169226"/>
                <a:gd name="connsiteY4" fmla="*/ 235473 h 235473"/>
                <a:gd name="connsiteX5" fmla="*/ 83044 w 169226"/>
                <a:gd name="connsiteY5" fmla="*/ 143325 h 235473"/>
                <a:gd name="connsiteX6" fmla="*/ 0 w 169226"/>
                <a:gd name="connsiteY6" fmla="*/ 162163 h 235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226" h="235473">
                  <a:moveTo>
                    <a:pt x="0" y="162163"/>
                  </a:moveTo>
                  <a:lnTo>
                    <a:pt x="83044" y="0"/>
                  </a:lnTo>
                  <a:lnTo>
                    <a:pt x="83044" y="93875"/>
                  </a:lnTo>
                  <a:lnTo>
                    <a:pt x="169227" y="76764"/>
                  </a:lnTo>
                  <a:lnTo>
                    <a:pt x="83044" y="235473"/>
                  </a:lnTo>
                  <a:lnTo>
                    <a:pt x="83044" y="143325"/>
                  </a:lnTo>
                  <a:lnTo>
                    <a:pt x="0" y="162163"/>
                  </a:ln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65F494AD-7730-C3DE-FF61-85F7B55EBF27}"/>
              </a:ext>
            </a:extLst>
          </p:cNvPr>
          <p:cNvGrpSpPr/>
          <p:nvPr/>
        </p:nvGrpSpPr>
        <p:grpSpPr>
          <a:xfrm>
            <a:off x="5895468" y="3838653"/>
            <a:ext cx="401403" cy="573926"/>
            <a:chOff x="7836575" y="5318442"/>
            <a:chExt cx="401403" cy="573926"/>
          </a:xfrm>
        </p:grpSpPr>
        <p:sp>
          <p:nvSpPr>
            <p:cNvPr id="107" name="フリーフォーム: 図形 106">
              <a:extLst>
                <a:ext uri="{FF2B5EF4-FFF2-40B4-BE49-F238E27FC236}">
                  <a16:creationId xmlns:a16="http://schemas.microsoft.com/office/drawing/2014/main" id="{217D8BBC-7ED6-B63B-6C3F-845BBBA49647}"/>
                </a:ext>
              </a:extLst>
            </p:cNvPr>
            <p:cNvSpPr/>
            <p:nvPr/>
          </p:nvSpPr>
          <p:spPr>
            <a:xfrm>
              <a:off x="7944579" y="5767568"/>
              <a:ext cx="185395" cy="47094"/>
            </a:xfrm>
            <a:custGeom>
              <a:avLst/>
              <a:gdLst>
                <a:gd name="connsiteX0" fmla="*/ 161849 w 185395"/>
                <a:gd name="connsiteY0" fmla="*/ 0 h 47094"/>
                <a:gd name="connsiteX1" fmla="*/ 23547 w 185395"/>
                <a:gd name="connsiteY1" fmla="*/ 0 h 47094"/>
                <a:gd name="connsiteX2" fmla="*/ 0 w 185395"/>
                <a:gd name="connsiteY2" fmla="*/ 23547 h 47094"/>
                <a:gd name="connsiteX3" fmla="*/ 23547 w 185395"/>
                <a:gd name="connsiteY3" fmla="*/ 47095 h 47094"/>
                <a:gd name="connsiteX4" fmla="*/ 161849 w 185395"/>
                <a:gd name="connsiteY4" fmla="*/ 47095 h 47094"/>
                <a:gd name="connsiteX5" fmla="*/ 185396 w 185395"/>
                <a:gd name="connsiteY5" fmla="*/ 23547 h 47094"/>
                <a:gd name="connsiteX6" fmla="*/ 161849 w 185395"/>
                <a:gd name="connsiteY6" fmla="*/ 0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395" h="47094">
                  <a:moveTo>
                    <a:pt x="161849" y="0"/>
                  </a:moveTo>
                  <a:lnTo>
                    <a:pt x="23547" y="0"/>
                  </a:lnTo>
                  <a:cubicBezTo>
                    <a:pt x="10543" y="0"/>
                    <a:pt x="0" y="10543"/>
                    <a:pt x="0" y="23547"/>
                  </a:cubicBezTo>
                  <a:cubicBezTo>
                    <a:pt x="0" y="36552"/>
                    <a:pt x="10543" y="47095"/>
                    <a:pt x="23547" y="47095"/>
                  </a:cubicBezTo>
                  <a:lnTo>
                    <a:pt x="161849" y="47095"/>
                  </a:lnTo>
                  <a:cubicBezTo>
                    <a:pt x="174853" y="47095"/>
                    <a:pt x="185396" y="36552"/>
                    <a:pt x="185396" y="23547"/>
                  </a:cubicBezTo>
                  <a:cubicBezTo>
                    <a:pt x="185396" y="10543"/>
                    <a:pt x="174853" y="0"/>
                    <a:pt x="161849" y="0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8" name="フリーフォーム: 図形 107">
              <a:extLst>
                <a:ext uri="{FF2B5EF4-FFF2-40B4-BE49-F238E27FC236}">
                  <a16:creationId xmlns:a16="http://schemas.microsoft.com/office/drawing/2014/main" id="{27BDDB40-D22D-D6CB-6523-C355F82F7B54}"/>
                </a:ext>
              </a:extLst>
            </p:cNvPr>
            <p:cNvSpPr/>
            <p:nvPr/>
          </p:nvSpPr>
          <p:spPr>
            <a:xfrm>
              <a:off x="7987121" y="5845274"/>
              <a:ext cx="100311" cy="47094"/>
            </a:xfrm>
            <a:custGeom>
              <a:avLst/>
              <a:gdLst>
                <a:gd name="connsiteX0" fmla="*/ 50077 w 100311"/>
                <a:gd name="connsiteY0" fmla="*/ 47095 h 47094"/>
                <a:gd name="connsiteX1" fmla="*/ 100312 w 100311"/>
                <a:gd name="connsiteY1" fmla="*/ 0 h 47094"/>
                <a:gd name="connsiteX2" fmla="*/ 0 w 100311"/>
                <a:gd name="connsiteY2" fmla="*/ 0 h 47094"/>
                <a:gd name="connsiteX3" fmla="*/ 50077 w 100311"/>
                <a:gd name="connsiteY3" fmla="*/ 47095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311" h="47094">
                  <a:moveTo>
                    <a:pt x="50077" y="47095"/>
                  </a:moveTo>
                  <a:cubicBezTo>
                    <a:pt x="76609" y="47070"/>
                    <a:pt x="98575" y="26475"/>
                    <a:pt x="100312" y="0"/>
                  </a:cubicBezTo>
                  <a:lnTo>
                    <a:pt x="0" y="0"/>
                  </a:lnTo>
                  <a:cubicBezTo>
                    <a:pt x="1656" y="26450"/>
                    <a:pt x="23576" y="47063"/>
                    <a:pt x="50077" y="4709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9" name="フリーフォーム: 図形 108">
              <a:extLst>
                <a:ext uri="{FF2B5EF4-FFF2-40B4-BE49-F238E27FC236}">
                  <a16:creationId xmlns:a16="http://schemas.microsoft.com/office/drawing/2014/main" id="{DBFC8B76-DBD8-D3A4-28D4-D88CF83BE9AC}"/>
                </a:ext>
              </a:extLst>
            </p:cNvPr>
            <p:cNvSpPr/>
            <p:nvPr/>
          </p:nvSpPr>
          <p:spPr>
            <a:xfrm>
              <a:off x="7836575" y="5318442"/>
              <a:ext cx="401403" cy="417729"/>
            </a:xfrm>
            <a:custGeom>
              <a:avLst/>
              <a:gdLst>
                <a:gd name="connsiteX0" fmla="*/ 200623 w 401403"/>
                <a:gd name="connsiteY0" fmla="*/ 0 h 417729"/>
                <a:gd name="connsiteX1" fmla="*/ 200623 w 401403"/>
                <a:gd name="connsiteY1" fmla="*/ 0 h 417729"/>
                <a:gd name="connsiteX2" fmla="*/ 0 w 401403"/>
                <a:gd name="connsiteY2" fmla="*/ 198425 h 417729"/>
                <a:gd name="connsiteX3" fmla="*/ 0 w 401403"/>
                <a:gd name="connsiteY3" fmla="*/ 205333 h 417729"/>
                <a:gd name="connsiteX4" fmla="*/ 13971 w 401403"/>
                <a:gd name="connsiteY4" fmla="*/ 275661 h 417729"/>
                <a:gd name="connsiteX5" fmla="*/ 48821 w 401403"/>
                <a:gd name="connsiteY5" fmla="*/ 332802 h 417729"/>
                <a:gd name="connsiteX6" fmla="*/ 95916 w 401403"/>
                <a:gd name="connsiteY6" fmla="*/ 409096 h 417729"/>
                <a:gd name="connsiteX7" fmla="*/ 109731 w 401403"/>
                <a:gd name="connsiteY7" fmla="*/ 417730 h 417729"/>
                <a:gd name="connsiteX8" fmla="*/ 291830 w 401403"/>
                <a:gd name="connsiteY8" fmla="*/ 417730 h 417729"/>
                <a:gd name="connsiteX9" fmla="*/ 305644 w 401403"/>
                <a:gd name="connsiteY9" fmla="*/ 409096 h 417729"/>
                <a:gd name="connsiteX10" fmla="*/ 352739 w 401403"/>
                <a:gd name="connsiteY10" fmla="*/ 332802 h 417729"/>
                <a:gd name="connsiteX11" fmla="*/ 387432 w 401403"/>
                <a:gd name="connsiteY11" fmla="*/ 275661 h 417729"/>
                <a:gd name="connsiteX12" fmla="*/ 401403 w 401403"/>
                <a:gd name="connsiteY12" fmla="*/ 206118 h 417729"/>
                <a:gd name="connsiteX13" fmla="*/ 401403 w 401403"/>
                <a:gd name="connsiteY13" fmla="*/ 199210 h 417729"/>
                <a:gd name="connsiteX14" fmla="*/ 200623 w 401403"/>
                <a:gd name="connsiteY14" fmla="*/ 0 h 417729"/>
                <a:gd name="connsiteX15" fmla="*/ 355094 w 401403"/>
                <a:gd name="connsiteY15" fmla="*/ 204077 h 417729"/>
                <a:gd name="connsiteX16" fmla="*/ 344105 w 401403"/>
                <a:gd name="connsiteY16" fmla="*/ 258236 h 417729"/>
                <a:gd name="connsiteX17" fmla="*/ 317889 w 401403"/>
                <a:gd name="connsiteY17" fmla="*/ 300621 h 417729"/>
                <a:gd name="connsiteX18" fmla="*/ 272835 w 401403"/>
                <a:gd name="connsiteY18" fmla="*/ 370164 h 417729"/>
                <a:gd name="connsiteX19" fmla="*/ 128568 w 401403"/>
                <a:gd name="connsiteY19" fmla="*/ 370164 h 417729"/>
                <a:gd name="connsiteX20" fmla="*/ 83358 w 401403"/>
                <a:gd name="connsiteY20" fmla="*/ 300621 h 417729"/>
                <a:gd name="connsiteX21" fmla="*/ 57298 w 401403"/>
                <a:gd name="connsiteY21" fmla="*/ 258236 h 417729"/>
                <a:gd name="connsiteX22" fmla="*/ 46310 w 401403"/>
                <a:gd name="connsiteY22" fmla="*/ 204077 h 417729"/>
                <a:gd name="connsiteX23" fmla="*/ 46310 w 401403"/>
                <a:gd name="connsiteY23" fmla="*/ 198425 h 417729"/>
                <a:gd name="connsiteX24" fmla="*/ 200623 w 401403"/>
                <a:gd name="connsiteY24" fmla="*/ 45839 h 417729"/>
                <a:gd name="connsiteX25" fmla="*/ 200623 w 401403"/>
                <a:gd name="connsiteY25" fmla="*/ 45839 h 417729"/>
                <a:gd name="connsiteX26" fmla="*/ 355094 w 401403"/>
                <a:gd name="connsiteY26" fmla="*/ 198425 h 41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01403" h="417729">
                  <a:moveTo>
                    <a:pt x="200623" y="0"/>
                  </a:moveTo>
                  <a:lnTo>
                    <a:pt x="200623" y="0"/>
                  </a:lnTo>
                  <a:cubicBezTo>
                    <a:pt x="90987" y="749"/>
                    <a:pt x="1958" y="88803"/>
                    <a:pt x="0" y="198425"/>
                  </a:cubicBezTo>
                  <a:lnTo>
                    <a:pt x="0" y="205333"/>
                  </a:lnTo>
                  <a:cubicBezTo>
                    <a:pt x="532" y="229409"/>
                    <a:pt x="5260" y="253209"/>
                    <a:pt x="13971" y="275661"/>
                  </a:cubicBezTo>
                  <a:cubicBezTo>
                    <a:pt x="22084" y="296635"/>
                    <a:pt x="33888" y="315988"/>
                    <a:pt x="48821" y="332802"/>
                  </a:cubicBezTo>
                  <a:cubicBezTo>
                    <a:pt x="67438" y="356312"/>
                    <a:pt x="83243" y="381917"/>
                    <a:pt x="95916" y="409096"/>
                  </a:cubicBezTo>
                  <a:cubicBezTo>
                    <a:pt x="98550" y="414325"/>
                    <a:pt x="103877" y="417653"/>
                    <a:pt x="109731" y="417730"/>
                  </a:cubicBezTo>
                  <a:lnTo>
                    <a:pt x="291830" y="417730"/>
                  </a:lnTo>
                  <a:cubicBezTo>
                    <a:pt x="297684" y="417653"/>
                    <a:pt x="303010" y="414325"/>
                    <a:pt x="305644" y="409096"/>
                  </a:cubicBezTo>
                  <a:cubicBezTo>
                    <a:pt x="318328" y="381924"/>
                    <a:pt x="334133" y="356320"/>
                    <a:pt x="352739" y="332802"/>
                  </a:cubicBezTo>
                  <a:cubicBezTo>
                    <a:pt x="367577" y="315946"/>
                    <a:pt x="379322" y="296602"/>
                    <a:pt x="387432" y="275661"/>
                  </a:cubicBezTo>
                  <a:cubicBezTo>
                    <a:pt x="395906" y="253413"/>
                    <a:pt x="400628" y="229911"/>
                    <a:pt x="401403" y="206118"/>
                  </a:cubicBezTo>
                  <a:lnTo>
                    <a:pt x="401403" y="199210"/>
                  </a:lnTo>
                  <a:cubicBezTo>
                    <a:pt x="399783" y="89257"/>
                    <a:pt x="310586" y="757"/>
                    <a:pt x="200623" y="0"/>
                  </a:cubicBezTo>
                  <a:close/>
                  <a:moveTo>
                    <a:pt x="355094" y="204077"/>
                  </a:moveTo>
                  <a:cubicBezTo>
                    <a:pt x="354444" y="222612"/>
                    <a:pt x="350730" y="240913"/>
                    <a:pt x="344105" y="258236"/>
                  </a:cubicBezTo>
                  <a:cubicBezTo>
                    <a:pt x="337917" y="273791"/>
                    <a:pt x="329044" y="288138"/>
                    <a:pt x="317889" y="300621"/>
                  </a:cubicBezTo>
                  <a:cubicBezTo>
                    <a:pt x="300252" y="321996"/>
                    <a:pt x="285135" y="345331"/>
                    <a:pt x="272835" y="370164"/>
                  </a:cubicBezTo>
                  <a:lnTo>
                    <a:pt x="128568" y="370164"/>
                  </a:lnTo>
                  <a:cubicBezTo>
                    <a:pt x="116212" y="345328"/>
                    <a:pt x="101043" y="321992"/>
                    <a:pt x="83358" y="300621"/>
                  </a:cubicBezTo>
                  <a:cubicBezTo>
                    <a:pt x="72251" y="288131"/>
                    <a:pt x="63430" y="273785"/>
                    <a:pt x="57298" y="258236"/>
                  </a:cubicBezTo>
                  <a:cubicBezTo>
                    <a:pt x="50674" y="240913"/>
                    <a:pt x="46960" y="222612"/>
                    <a:pt x="46310" y="204077"/>
                  </a:cubicBezTo>
                  <a:lnTo>
                    <a:pt x="46310" y="198425"/>
                  </a:lnTo>
                  <a:cubicBezTo>
                    <a:pt x="47759" y="114090"/>
                    <a:pt x="116277" y="46338"/>
                    <a:pt x="200623" y="45839"/>
                  </a:cubicBezTo>
                  <a:lnTo>
                    <a:pt x="200623" y="45839"/>
                  </a:lnTo>
                  <a:cubicBezTo>
                    <a:pt x="284996" y="46336"/>
                    <a:pt x="353562" y="114065"/>
                    <a:pt x="355094" y="19842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0" name="フリーフォーム: 図形 109">
              <a:extLst>
                <a:ext uri="{FF2B5EF4-FFF2-40B4-BE49-F238E27FC236}">
                  <a16:creationId xmlns:a16="http://schemas.microsoft.com/office/drawing/2014/main" id="{A34EDCEF-6C4E-1B94-8B03-C273801C516B}"/>
                </a:ext>
              </a:extLst>
            </p:cNvPr>
            <p:cNvSpPr/>
            <p:nvPr/>
          </p:nvSpPr>
          <p:spPr>
            <a:xfrm>
              <a:off x="7961533" y="5405724"/>
              <a:ext cx="169226" cy="235473"/>
            </a:xfrm>
            <a:custGeom>
              <a:avLst/>
              <a:gdLst>
                <a:gd name="connsiteX0" fmla="*/ 0 w 169226"/>
                <a:gd name="connsiteY0" fmla="*/ 162163 h 235473"/>
                <a:gd name="connsiteX1" fmla="*/ 83044 w 169226"/>
                <a:gd name="connsiteY1" fmla="*/ 0 h 235473"/>
                <a:gd name="connsiteX2" fmla="*/ 83044 w 169226"/>
                <a:gd name="connsiteY2" fmla="*/ 93875 h 235473"/>
                <a:gd name="connsiteX3" fmla="*/ 169227 w 169226"/>
                <a:gd name="connsiteY3" fmla="*/ 76764 h 235473"/>
                <a:gd name="connsiteX4" fmla="*/ 83044 w 169226"/>
                <a:gd name="connsiteY4" fmla="*/ 235473 h 235473"/>
                <a:gd name="connsiteX5" fmla="*/ 83044 w 169226"/>
                <a:gd name="connsiteY5" fmla="*/ 143325 h 235473"/>
                <a:gd name="connsiteX6" fmla="*/ 0 w 169226"/>
                <a:gd name="connsiteY6" fmla="*/ 162163 h 235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226" h="235473">
                  <a:moveTo>
                    <a:pt x="0" y="162163"/>
                  </a:moveTo>
                  <a:lnTo>
                    <a:pt x="83044" y="0"/>
                  </a:lnTo>
                  <a:lnTo>
                    <a:pt x="83044" y="93875"/>
                  </a:lnTo>
                  <a:lnTo>
                    <a:pt x="169227" y="76764"/>
                  </a:lnTo>
                  <a:lnTo>
                    <a:pt x="83044" y="235473"/>
                  </a:lnTo>
                  <a:lnTo>
                    <a:pt x="83044" y="143325"/>
                  </a:lnTo>
                  <a:lnTo>
                    <a:pt x="0" y="162163"/>
                  </a:ln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A42D895C-B481-2A59-3C9E-C3CFED7E794A}"/>
              </a:ext>
            </a:extLst>
          </p:cNvPr>
          <p:cNvGrpSpPr/>
          <p:nvPr/>
        </p:nvGrpSpPr>
        <p:grpSpPr>
          <a:xfrm>
            <a:off x="2554776" y="4264368"/>
            <a:ext cx="2688378" cy="2058031"/>
            <a:chOff x="2554776" y="4264368"/>
            <a:chExt cx="2688378" cy="2058031"/>
          </a:xfrm>
        </p:grpSpPr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83516497-0355-44BB-B0CA-D7741AA23A56}"/>
                </a:ext>
              </a:extLst>
            </p:cNvPr>
            <p:cNvGrpSpPr/>
            <p:nvPr/>
          </p:nvGrpSpPr>
          <p:grpSpPr>
            <a:xfrm>
              <a:off x="2554776" y="4264368"/>
              <a:ext cx="2688378" cy="1771315"/>
              <a:chOff x="3230904" y="3346702"/>
              <a:chExt cx="2688378" cy="1771315"/>
            </a:xfrm>
          </p:grpSpPr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822AA036-E45A-F3E9-18DE-8A4B0B6EF066}"/>
                  </a:ext>
                </a:extLst>
              </p:cNvPr>
              <p:cNvGrpSpPr/>
              <p:nvPr/>
            </p:nvGrpSpPr>
            <p:grpSpPr>
              <a:xfrm>
                <a:off x="3230904" y="3909076"/>
                <a:ext cx="1140022" cy="616154"/>
                <a:chOff x="4141622" y="3084894"/>
                <a:chExt cx="1140022" cy="616154"/>
              </a:xfrm>
            </p:grpSpPr>
            <p:sp>
              <p:nvSpPr>
                <p:cNvPr id="37" name="フリーフォーム: 図形 36">
                  <a:extLst>
                    <a:ext uri="{FF2B5EF4-FFF2-40B4-BE49-F238E27FC236}">
                      <a16:creationId xmlns:a16="http://schemas.microsoft.com/office/drawing/2014/main" id="{5FE635FD-E2BD-2990-2BAE-E749FFB6905D}"/>
                    </a:ext>
                  </a:extLst>
                </p:cNvPr>
                <p:cNvSpPr/>
                <p:nvPr/>
              </p:nvSpPr>
              <p:spPr>
                <a:xfrm>
                  <a:off x="4915230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8" name="フリーフォーム: 図形 37">
                  <a:extLst>
                    <a:ext uri="{FF2B5EF4-FFF2-40B4-BE49-F238E27FC236}">
                      <a16:creationId xmlns:a16="http://schemas.microsoft.com/office/drawing/2014/main" id="{A26C7579-F86A-2E30-8A81-26B6B9FD3B92}"/>
                    </a:ext>
                  </a:extLst>
                </p:cNvPr>
                <p:cNvSpPr/>
                <p:nvPr/>
              </p:nvSpPr>
              <p:spPr>
                <a:xfrm>
                  <a:off x="4263754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9" name="フリーフォーム: 図形 38">
                  <a:extLst>
                    <a:ext uri="{FF2B5EF4-FFF2-40B4-BE49-F238E27FC236}">
                      <a16:creationId xmlns:a16="http://schemas.microsoft.com/office/drawing/2014/main" id="{F40A60A8-77F8-4CDF-62AE-116C8E56551B}"/>
                    </a:ext>
                  </a:extLst>
                </p:cNvPr>
                <p:cNvSpPr/>
                <p:nvPr/>
              </p:nvSpPr>
              <p:spPr>
                <a:xfrm>
                  <a:off x="4838937" y="3362281"/>
                  <a:ext cx="442707" cy="244579"/>
                </a:xfrm>
                <a:custGeom>
                  <a:avLst/>
                  <a:gdLst>
                    <a:gd name="connsiteX0" fmla="*/ 418201 w 442707"/>
                    <a:gd name="connsiteY0" fmla="*/ 72684 h 244579"/>
                    <a:gd name="connsiteX1" fmla="*/ 298894 w 442707"/>
                    <a:gd name="connsiteY1" fmla="*/ 15699 h 244579"/>
                    <a:gd name="connsiteX2" fmla="*/ 198425 w 442707"/>
                    <a:gd name="connsiteY2" fmla="*/ 1 h 244579"/>
                    <a:gd name="connsiteX3" fmla="*/ 97957 w 442707"/>
                    <a:gd name="connsiteY3" fmla="*/ 15699 h 244579"/>
                    <a:gd name="connsiteX4" fmla="*/ 5651 w 442707"/>
                    <a:gd name="connsiteY4" fmla="*/ 55259 h 244579"/>
                    <a:gd name="connsiteX5" fmla="*/ 0 w 442707"/>
                    <a:gd name="connsiteY5" fmla="*/ 61695 h 244579"/>
                    <a:gd name="connsiteX6" fmla="*/ 125586 w 442707"/>
                    <a:gd name="connsiteY6" fmla="*/ 124488 h 244579"/>
                    <a:gd name="connsiteX7" fmla="*/ 171582 w 442707"/>
                    <a:gd name="connsiteY7" fmla="*/ 216636 h 244579"/>
                    <a:gd name="connsiteX8" fmla="*/ 171582 w 442707"/>
                    <a:gd name="connsiteY8" fmla="*/ 244579 h 244579"/>
                    <a:gd name="connsiteX9" fmla="*/ 442690 w 442707"/>
                    <a:gd name="connsiteY9" fmla="*/ 244579 h 244579"/>
                    <a:gd name="connsiteX10" fmla="*/ 442690 w 442707"/>
                    <a:gd name="connsiteY10" fmla="*/ 121662 h 244579"/>
                    <a:gd name="connsiteX11" fmla="*/ 418201 w 442707"/>
                    <a:gd name="connsiteY11" fmla="*/ 72684 h 2445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2707" h="244579">
                      <a:moveTo>
                        <a:pt x="418201" y="72684"/>
                      </a:moveTo>
                      <a:cubicBezTo>
                        <a:pt x="383021" y="45284"/>
                        <a:pt x="342315" y="25843"/>
                        <a:pt x="298894" y="15699"/>
                      </a:cubicBezTo>
                      <a:cubicBezTo>
                        <a:pt x="266218" y="6167"/>
                        <a:pt x="232451" y="891"/>
                        <a:pt x="198425" y="1"/>
                      </a:cubicBezTo>
                      <a:cubicBezTo>
                        <a:pt x="164320" y="-75"/>
                        <a:pt x="130415" y="5224"/>
                        <a:pt x="97957" y="15699"/>
                      </a:cubicBezTo>
                      <a:cubicBezTo>
                        <a:pt x="65441" y="24364"/>
                        <a:pt x="34351" y="37689"/>
                        <a:pt x="5651" y="55259"/>
                      </a:cubicBezTo>
                      <a:cubicBezTo>
                        <a:pt x="3768" y="57456"/>
                        <a:pt x="2041" y="59654"/>
                        <a:pt x="0" y="61695"/>
                      </a:cubicBezTo>
                      <a:cubicBezTo>
                        <a:pt x="45654" y="73982"/>
                        <a:pt x="88364" y="95338"/>
                        <a:pt x="125586" y="124488"/>
                      </a:cubicBezTo>
                      <a:cubicBezTo>
                        <a:pt x="154957" y="145925"/>
                        <a:pt x="172104" y="180278"/>
                        <a:pt x="171582" y="216636"/>
                      </a:cubicBezTo>
                      <a:lnTo>
                        <a:pt x="171582" y="244579"/>
                      </a:lnTo>
                      <a:lnTo>
                        <a:pt x="442690" y="244579"/>
                      </a:lnTo>
                      <a:lnTo>
                        <a:pt x="442690" y="121662"/>
                      </a:lnTo>
                      <a:cubicBezTo>
                        <a:pt x="443162" y="102283"/>
                        <a:pt x="433987" y="83933"/>
                        <a:pt x="418201" y="7268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0" name="フリーフォーム: 図形 39">
                  <a:extLst>
                    <a:ext uri="{FF2B5EF4-FFF2-40B4-BE49-F238E27FC236}">
                      <a16:creationId xmlns:a16="http://schemas.microsoft.com/office/drawing/2014/main" id="{06CD85C0-426D-9F0F-C442-686CF58F590D}"/>
                    </a:ext>
                  </a:extLst>
                </p:cNvPr>
                <p:cNvSpPr/>
                <p:nvPr/>
              </p:nvSpPr>
              <p:spPr>
                <a:xfrm>
                  <a:off x="4141622" y="3362281"/>
                  <a:ext cx="442689" cy="244578"/>
                </a:xfrm>
                <a:custGeom>
                  <a:avLst/>
                  <a:gdLst>
                    <a:gd name="connsiteX0" fmla="*/ 271422 w 442689"/>
                    <a:gd name="connsiteY0" fmla="*/ 216636 h 244578"/>
                    <a:gd name="connsiteX1" fmla="*/ 315377 w 442689"/>
                    <a:gd name="connsiteY1" fmla="*/ 126057 h 244578"/>
                    <a:gd name="connsiteX2" fmla="*/ 317261 w 442689"/>
                    <a:gd name="connsiteY2" fmla="*/ 124487 h 244578"/>
                    <a:gd name="connsiteX3" fmla="*/ 319302 w 442689"/>
                    <a:gd name="connsiteY3" fmla="*/ 123075 h 244578"/>
                    <a:gd name="connsiteX4" fmla="*/ 442690 w 442689"/>
                    <a:gd name="connsiteY4" fmla="*/ 61852 h 244578"/>
                    <a:gd name="connsiteX5" fmla="*/ 433742 w 442689"/>
                    <a:gd name="connsiteY5" fmla="*/ 51648 h 244578"/>
                    <a:gd name="connsiteX6" fmla="*/ 345361 w 442689"/>
                    <a:gd name="connsiteY6" fmla="*/ 15699 h 244578"/>
                    <a:gd name="connsiteX7" fmla="*/ 244892 w 442689"/>
                    <a:gd name="connsiteY7" fmla="*/ 1 h 244578"/>
                    <a:gd name="connsiteX8" fmla="*/ 144424 w 442689"/>
                    <a:gd name="connsiteY8" fmla="*/ 15699 h 244578"/>
                    <a:gd name="connsiteX9" fmla="*/ 25117 w 442689"/>
                    <a:gd name="connsiteY9" fmla="*/ 72683 h 244578"/>
                    <a:gd name="connsiteX10" fmla="*/ 0 w 442689"/>
                    <a:gd name="connsiteY10" fmla="*/ 121662 h 244578"/>
                    <a:gd name="connsiteX11" fmla="*/ 0 w 442689"/>
                    <a:gd name="connsiteY11" fmla="*/ 244579 h 244578"/>
                    <a:gd name="connsiteX12" fmla="*/ 271422 w 442689"/>
                    <a:gd name="connsiteY12" fmla="*/ 244579 h 244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42689" h="244578">
                      <a:moveTo>
                        <a:pt x="271422" y="216636"/>
                      </a:moveTo>
                      <a:cubicBezTo>
                        <a:pt x="271457" y="181312"/>
                        <a:pt x="287649" y="147944"/>
                        <a:pt x="315377" y="126057"/>
                      </a:cubicBezTo>
                      <a:lnTo>
                        <a:pt x="317261" y="124487"/>
                      </a:lnTo>
                      <a:lnTo>
                        <a:pt x="319302" y="123075"/>
                      </a:lnTo>
                      <a:cubicBezTo>
                        <a:pt x="356949" y="96293"/>
                        <a:pt x="398592" y="75631"/>
                        <a:pt x="442690" y="61852"/>
                      </a:cubicBezTo>
                      <a:cubicBezTo>
                        <a:pt x="439550" y="58555"/>
                        <a:pt x="436724" y="55101"/>
                        <a:pt x="433742" y="51648"/>
                      </a:cubicBezTo>
                      <a:cubicBezTo>
                        <a:pt x="406154" y="35497"/>
                        <a:pt x="376390" y="23391"/>
                        <a:pt x="345361" y="15699"/>
                      </a:cubicBezTo>
                      <a:cubicBezTo>
                        <a:pt x="312688" y="6154"/>
                        <a:pt x="278918" y="877"/>
                        <a:pt x="244892" y="1"/>
                      </a:cubicBezTo>
                      <a:cubicBezTo>
                        <a:pt x="210786" y="-64"/>
                        <a:pt x="176884" y="5234"/>
                        <a:pt x="144424" y="15699"/>
                      </a:cubicBezTo>
                      <a:cubicBezTo>
                        <a:pt x="101607" y="27512"/>
                        <a:pt x="61217" y="46805"/>
                        <a:pt x="25117" y="72683"/>
                      </a:cubicBezTo>
                      <a:cubicBezTo>
                        <a:pt x="9654" y="84275"/>
                        <a:pt x="389" y="102340"/>
                        <a:pt x="0" y="121662"/>
                      </a:cubicBezTo>
                      <a:lnTo>
                        <a:pt x="0" y="244579"/>
                      </a:lnTo>
                      <a:lnTo>
                        <a:pt x="271422" y="2445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1" name="フリーフォーム: 図形 40">
                  <a:extLst>
                    <a:ext uri="{FF2B5EF4-FFF2-40B4-BE49-F238E27FC236}">
                      <a16:creationId xmlns:a16="http://schemas.microsoft.com/office/drawing/2014/main" id="{1B3C1711-87A0-AA19-EF4B-4F3F39F22B84}"/>
                    </a:ext>
                  </a:extLst>
                </p:cNvPr>
                <p:cNvSpPr/>
                <p:nvPr/>
              </p:nvSpPr>
              <p:spPr>
                <a:xfrm>
                  <a:off x="4467360" y="3457410"/>
                  <a:ext cx="488548" cy="243638"/>
                </a:xfrm>
                <a:custGeom>
                  <a:avLst/>
                  <a:gdLst>
                    <a:gd name="connsiteX0" fmla="*/ 0 w 488548"/>
                    <a:gd name="connsiteY0" fmla="*/ 243639 h 243638"/>
                    <a:gd name="connsiteX1" fmla="*/ 0 w 488548"/>
                    <a:gd name="connsiteY1" fmla="*/ 121507 h 243638"/>
                    <a:gd name="connsiteX2" fmla="*/ 24489 w 488548"/>
                    <a:gd name="connsiteY2" fmla="*/ 72685 h 243638"/>
                    <a:gd name="connsiteX3" fmla="*/ 143796 w 488548"/>
                    <a:gd name="connsiteY3" fmla="*/ 15701 h 243638"/>
                    <a:gd name="connsiteX4" fmla="*/ 244264 w 488548"/>
                    <a:gd name="connsiteY4" fmla="*/ 3 h 243638"/>
                    <a:gd name="connsiteX5" fmla="*/ 344733 w 488548"/>
                    <a:gd name="connsiteY5" fmla="*/ 15701 h 243638"/>
                    <a:gd name="connsiteX6" fmla="*/ 464196 w 488548"/>
                    <a:gd name="connsiteY6" fmla="*/ 72685 h 243638"/>
                    <a:gd name="connsiteX7" fmla="*/ 488529 w 488548"/>
                    <a:gd name="connsiteY7" fmla="*/ 121507 h 243638"/>
                    <a:gd name="connsiteX8" fmla="*/ 488529 w 488548"/>
                    <a:gd name="connsiteY8" fmla="*/ 243639 h 243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88548" h="243638">
                      <a:moveTo>
                        <a:pt x="0" y="243639"/>
                      </a:moveTo>
                      <a:lnTo>
                        <a:pt x="0" y="121507"/>
                      </a:lnTo>
                      <a:cubicBezTo>
                        <a:pt x="74" y="102297"/>
                        <a:pt x="9136" y="84230"/>
                        <a:pt x="24489" y="72685"/>
                      </a:cubicBezTo>
                      <a:cubicBezTo>
                        <a:pt x="60523" y="46697"/>
                        <a:pt x="100935" y="27394"/>
                        <a:pt x="143796" y="15701"/>
                      </a:cubicBezTo>
                      <a:cubicBezTo>
                        <a:pt x="176239" y="5164"/>
                        <a:pt x="210154" y="-136"/>
                        <a:pt x="244264" y="3"/>
                      </a:cubicBezTo>
                      <a:cubicBezTo>
                        <a:pt x="278298" y="802"/>
                        <a:pt x="312077" y="6081"/>
                        <a:pt x="344733" y="15701"/>
                      </a:cubicBezTo>
                      <a:cubicBezTo>
                        <a:pt x="388239" y="25741"/>
                        <a:pt x="429015" y="45193"/>
                        <a:pt x="464196" y="72685"/>
                      </a:cubicBezTo>
                      <a:cubicBezTo>
                        <a:pt x="479920" y="83902"/>
                        <a:pt x="489039" y="102200"/>
                        <a:pt x="488529" y="121507"/>
                      </a:cubicBezTo>
                      <a:lnTo>
                        <a:pt x="488529" y="24363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2" name="フリーフォーム: 図形 41">
                  <a:extLst>
                    <a:ext uri="{FF2B5EF4-FFF2-40B4-BE49-F238E27FC236}">
                      <a16:creationId xmlns:a16="http://schemas.microsoft.com/office/drawing/2014/main" id="{C2851396-E057-A674-CF7B-8512C9D2AD64}"/>
                    </a:ext>
                  </a:extLst>
                </p:cNvPr>
                <p:cNvSpPr/>
                <p:nvPr/>
              </p:nvSpPr>
              <p:spPr>
                <a:xfrm>
                  <a:off x="4589492" y="3179868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3A2A25B0-732B-F4CE-7EB5-BB9E24CD6826}"/>
                  </a:ext>
                </a:extLst>
              </p:cNvPr>
              <p:cNvGrpSpPr/>
              <p:nvPr/>
            </p:nvGrpSpPr>
            <p:grpSpPr>
              <a:xfrm>
                <a:off x="4779260" y="3910804"/>
                <a:ext cx="1140022" cy="616154"/>
                <a:chOff x="4141622" y="3084894"/>
                <a:chExt cx="1140022" cy="616154"/>
              </a:xfrm>
            </p:grpSpPr>
            <p:sp>
              <p:nvSpPr>
                <p:cNvPr id="45" name="フリーフォーム: 図形 44">
                  <a:extLst>
                    <a:ext uri="{FF2B5EF4-FFF2-40B4-BE49-F238E27FC236}">
                      <a16:creationId xmlns:a16="http://schemas.microsoft.com/office/drawing/2014/main" id="{0389BBC5-E5D0-9203-F4C4-8B12810B5B4F}"/>
                    </a:ext>
                  </a:extLst>
                </p:cNvPr>
                <p:cNvSpPr/>
                <p:nvPr/>
              </p:nvSpPr>
              <p:spPr>
                <a:xfrm>
                  <a:off x="4915230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6" name="フリーフォーム: 図形 45">
                  <a:extLst>
                    <a:ext uri="{FF2B5EF4-FFF2-40B4-BE49-F238E27FC236}">
                      <a16:creationId xmlns:a16="http://schemas.microsoft.com/office/drawing/2014/main" id="{F54B6C72-E0EE-4F5E-32D0-DED12E22ED40}"/>
                    </a:ext>
                  </a:extLst>
                </p:cNvPr>
                <p:cNvSpPr/>
                <p:nvPr/>
              </p:nvSpPr>
              <p:spPr>
                <a:xfrm>
                  <a:off x="4263754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7" name="フリーフォーム: 図形 46">
                  <a:extLst>
                    <a:ext uri="{FF2B5EF4-FFF2-40B4-BE49-F238E27FC236}">
                      <a16:creationId xmlns:a16="http://schemas.microsoft.com/office/drawing/2014/main" id="{188901A4-8802-4BA4-2D37-33E0DD3FC75D}"/>
                    </a:ext>
                  </a:extLst>
                </p:cNvPr>
                <p:cNvSpPr/>
                <p:nvPr/>
              </p:nvSpPr>
              <p:spPr>
                <a:xfrm>
                  <a:off x="4838937" y="3362281"/>
                  <a:ext cx="442707" cy="244579"/>
                </a:xfrm>
                <a:custGeom>
                  <a:avLst/>
                  <a:gdLst>
                    <a:gd name="connsiteX0" fmla="*/ 418201 w 442707"/>
                    <a:gd name="connsiteY0" fmla="*/ 72684 h 244579"/>
                    <a:gd name="connsiteX1" fmla="*/ 298894 w 442707"/>
                    <a:gd name="connsiteY1" fmla="*/ 15699 h 244579"/>
                    <a:gd name="connsiteX2" fmla="*/ 198425 w 442707"/>
                    <a:gd name="connsiteY2" fmla="*/ 1 h 244579"/>
                    <a:gd name="connsiteX3" fmla="*/ 97957 w 442707"/>
                    <a:gd name="connsiteY3" fmla="*/ 15699 h 244579"/>
                    <a:gd name="connsiteX4" fmla="*/ 5651 w 442707"/>
                    <a:gd name="connsiteY4" fmla="*/ 55259 h 244579"/>
                    <a:gd name="connsiteX5" fmla="*/ 0 w 442707"/>
                    <a:gd name="connsiteY5" fmla="*/ 61695 h 244579"/>
                    <a:gd name="connsiteX6" fmla="*/ 125586 w 442707"/>
                    <a:gd name="connsiteY6" fmla="*/ 124488 h 244579"/>
                    <a:gd name="connsiteX7" fmla="*/ 171582 w 442707"/>
                    <a:gd name="connsiteY7" fmla="*/ 216636 h 244579"/>
                    <a:gd name="connsiteX8" fmla="*/ 171582 w 442707"/>
                    <a:gd name="connsiteY8" fmla="*/ 244579 h 244579"/>
                    <a:gd name="connsiteX9" fmla="*/ 442690 w 442707"/>
                    <a:gd name="connsiteY9" fmla="*/ 244579 h 244579"/>
                    <a:gd name="connsiteX10" fmla="*/ 442690 w 442707"/>
                    <a:gd name="connsiteY10" fmla="*/ 121662 h 244579"/>
                    <a:gd name="connsiteX11" fmla="*/ 418201 w 442707"/>
                    <a:gd name="connsiteY11" fmla="*/ 72684 h 2445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2707" h="244579">
                      <a:moveTo>
                        <a:pt x="418201" y="72684"/>
                      </a:moveTo>
                      <a:cubicBezTo>
                        <a:pt x="383021" y="45284"/>
                        <a:pt x="342315" y="25843"/>
                        <a:pt x="298894" y="15699"/>
                      </a:cubicBezTo>
                      <a:cubicBezTo>
                        <a:pt x="266218" y="6167"/>
                        <a:pt x="232451" y="891"/>
                        <a:pt x="198425" y="1"/>
                      </a:cubicBezTo>
                      <a:cubicBezTo>
                        <a:pt x="164320" y="-75"/>
                        <a:pt x="130415" y="5224"/>
                        <a:pt x="97957" y="15699"/>
                      </a:cubicBezTo>
                      <a:cubicBezTo>
                        <a:pt x="65441" y="24364"/>
                        <a:pt x="34351" y="37689"/>
                        <a:pt x="5651" y="55259"/>
                      </a:cubicBezTo>
                      <a:cubicBezTo>
                        <a:pt x="3768" y="57456"/>
                        <a:pt x="2041" y="59654"/>
                        <a:pt x="0" y="61695"/>
                      </a:cubicBezTo>
                      <a:cubicBezTo>
                        <a:pt x="45654" y="73982"/>
                        <a:pt x="88364" y="95338"/>
                        <a:pt x="125586" y="124488"/>
                      </a:cubicBezTo>
                      <a:cubicBezTo>
                        <a:pt x="154957" y="145925"/>
                        <a:pt x="172104" y="180278"/>
                        <a:pt x="171582" y="216636"/>
                      </a:cubicBezTo>
                      <a:lnTo>
                        <a:pt x="171582" y="244579"/>
                      </a:lnTo>
                      <a:lnTo>
                        <a:pt x="442690" y="244579"/>
                      </a:lnTo>
                      <a:lnTo>
                        <a:pt x="442690" y="121662"/>
                      </a:lnTo>
                      <a:cubicBezTo>
                        <a:pt x="443162" y="102283"/>
                        <a:pt x="433987" y="83933"/>
                        <a:pt x="418201" y="7268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8" name="フリーフォーム: 図形 47">
                  <a:extLst>
                    <a:ext uri="{FF2B5EF4-FFF2-40B4-BE49-F238E27FC236}">
                      <a16:creationId xmlns:a16="http://schemas.microsoft.com/office/drawing/2014/main" id="{326485D6-B781-D60E-4F59-1DB2C399FD6D}"/>
                    </a:ext>
                  </a:extLst>
                </p:cNvPr>
                <p:cNvSpPr/>
                <p:nvPr/>
              </p:nvSpPr>
              <p:spPr>
                <a:xfrm>
                  <a:off x="4141622" y="3362281"/>
                  <a:ext cx="442689" cy="244578"/>
                </a:xfrm>
                <a:custGeom>
                  <a:avLst/>
                  <a:gdLst>
                    <a:gd name="connsiteX0" fmla="*/ 271422 w 442689"/>
                    <a:gd name="connsiteY0" fmla="*/ 216636 h 244578"/>
                    <a:gd name="connsiteX1" fmla="*/ 315377 w 442689"/>
                    <a:gd name="connsiteY1" fmla="*/ 126057 h 244578"/>
                    <a:gd name="connsiteX2" fmla="*/ 317261 w 442689"/>
                    <a:gd name="connsiteY2" fmla="*/ 124487 h 244578"/>
                    <a:gd name="connsiteX3" fmla="*/ 319302 w 442689"/>
                    <a:gd name="connsiteY3" fmla="*/ 123075 h 244578"/>
                    <a:gd name="connsiteX4" fmla="*/ 442690 w 442689"/>
                    <a:gd name="connsiteY4" fmla="*/ 61852 h 244578"/>
                    <a:gd name="connsiteX5" fmla="*/ 433742 w 442689"/>
                    <a:gd name="connsiteY5" fmla="*/ 51648 h 244578"/>
                    <a:gd name="connsiteX6" fmla="*/ 345361 w 442689"/>
                    <a:gd name="connsiteY6" fmla="*/ 15699 h 244578"/>
                    <a:gd name="connsiteX7" fmla="*/ 244892 w 442689"/>
                    <a:gd name="connsiteY7" fmla="*/ 1 h 244578"/>
                    <a:gd name="connsiteX8" fmla="*/ 144424 w 442689"/>
                    <a:gd name="connsiteY8" fmla="*/ 15699 h 244578"/>
                    <a:gd name="connsiteX9" fmla="*/ 25117 w 442689"/>
                    <a:gd name="connsiteY9" fmla="*/ 72683 h 244578"/>
                    <a:gd name="connsiteX10" fmla="*/ 0 w 442689"/>
                    <a:gd name="connsiteY10" fmla="*/ 121662 h 244578"/>
                    <a:gd name="connsiteX11" fmla="*/ 0 w 442689"/>
                    <a:gd name="connsiteY11" fmla="*/ 244579 h 244578"/>
                    <a:gd name="connsiteX12" fmla="*/ 271422 w 442689"/>
                    <a:gd name="connsiteY12" fmla="*/ 244579 h 244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42689" h="244578">
                      <a:moveTo>
                        <a:pt x="271422" y="216636"/>
                      </a:moveTo>
                      <a:cubicBezTo>
                        <a:pt x="271457" y="181312"/>
                        <a:pt x="287649" y="147944"/>
                        <a:pt x="315377" y="126057"/>
                      </a:cubicBezTo>
                      <a:lnTo>
                        <a:pt x="317261" y="124487"/>
                      </a:lnTo>
                      <a:lnTo>
                        <a:pt x="319302" y="123075"/>
                      </a:lnTo>
                      <a:cubicBezTo>
                        <a:pt x="356949" y="96293"/>
                        <a:pt x="398592" y="75631"/>
                        <a:pt x="442690" y="61852"/>
                      </a:cubicBezTo>
                      <a:cubicBezTo>
                        <a:pt x="439550" y="58555"/>
                        <a:pt x="436724" y="55101"/>
                        <a:pt x="433742" y="51648"/>
                      </a:cubicBezTo>
                      <a:cubicBezTo>
                        <a:pt x="406154" y="35497"/>
                        <a:pt x="376390" y="23391"/>
                        <a:pt x="345361" y="15699"/>
                      </a:cubicBezTo>
                      <a:cubicBezTo>
                        <a:pt x="312688" y="6154"/>
                        <a:pt x="278918" y="877"/>
                        <a:pt x="244892" y="1"/>
                      </a:cubicBezTo>
                      <a:cubicBezTo>
                        <a:pt x="210786" y="-64"/>
                        <a:pt x="176884" y="5234"/>
                        <a:pt x="144424" y="15699"/>
                      </a:cubicBezTo>
                      <a:cubicBezTo>
                        <a:pt x="101607" y="27512"/>
                        <a:pt x="61217" y="46805"/>
                        <a:pt x="25117" y="72683"/>
                      </a:cubicBezTo>
                      <a:cubicBezTo>
                        <a:pt x="9654" y="84275"/>
                        <a:pt x="389" y="102340"/>
                        <a:pt x="0" y="121662"/>
                      </a:cubicBezTo>
                      <a:lnTo>
                        <a:pt x="0" y="244579"/>
                      </a:lnTo>
                      <a:lnTo>
                        <a:pt x="271422" y="2445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9" name="フリーフォーム: 図形 48">
                  <a:extLst>
                    <a:ext uri="{FF2B5EF4-FFF2-40B4-BE49-F238E27FC236}">
                      <a16:creationId xmlns:a16="http://schemas.microsoft.com/office/drawing/2014/main" id="{7F596D83-C15C-06A6-9B28-3522DF5B07A8}"/>
                    </a:ext>
                  </a:extLst>
                </p:cNvPr>
                <p:cNvSpPr/>
                <p:nvPr/>
              </p:nvSpPr>
              <p:spPr>
                <a:xfrm>
                  <a:off x="4467360" y="3457410"/>
                  <a:ext cx="488548" cy="243638"/>
                </a:xfrm>
                <a:custGeom>
                  <a:avLst/>
                  <a:gdLst>
                    <a:gd name="connsiteX0" fmla="*/ 0 w 488548"/>
                    <a:gd name="connsiteY0" fmla="*/ 243639 h 243638"/>
                    <a:gd name="connsiteX1" fmla="*/ 0 w 488548"/>
                    <a:gd name="connsiteY1" fmla="*/ 121507 h 243638"/>
                    <a:gd name="connsiteX2" fmla="*/ 24489 w 488548"/>
                    <a:gd name="connsiteY2" fmla="*/ 72685 h 243638"/>
                    <a:gd name="connsiteX3" fmla="*/ 143796 w 488548"/>
                    <a:gd name="connsiteY3" fmla="*/ 15701 h 243638"/>
                    <a:gd name="connsiteX4" fmla="*/ 244264 w 488548"/>
                    <a:gd name="connsiteY4" fmla="*/ 3 h 243638"/>
                    <a:gd name="connsiteX5" fmla="*/ 344733 w 488548"/>
                    <a:gd name="connsiteY5" fmla="*/ 15701 h 243638"/>
                    <a:gd name="connsiteX6" fmla="*/ 464196 w 488548"/>
                    <a:gd name="connsiteY6" fmla="*/ 72685 h 243638"/>
                    <a:gd name="connsiteX7" fmla="*/ 488529 w 488548"/>
                    <a:gd name="connsiteY7" fmla="*/ 121507 h 243638"/>
                    <a:gd name="connsiteX8" fmla="*/ 488529 w 488548"/>
                    <a:gd name="connsiteY8" fmla="*/ 243639 h 243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88548" h="243638">
                      <a:moveTo>
                        <a:pt x="0" y="243639"/>
                      </a:moveTo>
                      <a:lnTo>
                        <a:pt x="0" y="121507"/>
                      </a:lnTo>
                      <a:cubicBezTo>
                        <a:pt x="74" y="102297"/>
                        <a:pt x="9136" y="84230"/>
                        <a:pt x="24489" y="72685"/>
                      </a:cubicBezTo>
                      <a:cubicBezTo>
                        <a:pt x="60523" y="46697"/>
                        <a:pt x="100935" y="27394"/>
                        <a:pt x="143796" y="15701"/>
                      </a:cubicBezTo>
                      <a:cubicBezTo>
                        <a:pt x="176239" y="5164"/>
                        <a:pt x="210154" y="-136"/>
                        <a:pt x="244264" y="3"/>
                      </a:cubicBezTo>
                      <a:cubicBezTo>
                        <a:pt x="278298" y="802"/>
                        <a:pt x="312077" y="6081"/>
                        <a:pt x="344733" y="15701"/>
                      </a:cubicBezTo>
                      <a:cubicBezTo>
                        <a:pt x="388239" y="25741"/>
                        <a:pt x="429015" y="45193"/>
                        <a:pt x="464196" y="72685"/>
                      </a:cubicBezTo>
                      <a:cubicBezTo>
                        <a:pt x="479920" y="83902"/>
                        <a:pt x="489039" y="102200"/>
                        <a:pt x="488529" y="121507"/>
                      </a:cubicBezTo>
                      <a:lnTo>
                        <a:pt x="488529" y="24363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50" name="フリーフォーム: 図形 49">
                  <a:extLst>
                    <a:ext uri="{FF2B5EF4-FFF2-40B4-BE49-F238E27FC236}">
                      <a16:creationId xmlns:a16="http://schemas.microsoft.com/office/drawing/2014/main" id="{6EBD41B5-7260-626F-4227-B3B2178BCCA8}"/>
                    </a:ext>
                  </a:extLst>
                </p:cNvPr>
                <p:cNvSpPr/>
                <p:nvPr/>
              </p:nvSpPr>
              <p:spPr>
                <a:xfrm>
                  <a:off x="4589492" y="3179868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52" name="グループ化 51">
                <a:extLst>
                  <a:ext uri="{FF2B5EF4-FFF2-40B4-BE49-F238E27FC236}">
                    <a16:creationId xmlns:a16="http://schemas.microsoft.com/office/drawing/2014/main" id="{4FE66CC8-8C8D-BF05-FDCC-F60FE0B7003E}"/>
                  </a:ext>
                </a:extLst>
              </p:cNvPr>
              <p:cNvGrpSpPr/>
              <p:nvPr/>
            </p:nvGrpSpPr>
            <p:grpSpPr>
              <a:xfrm>
                <a:off x="4011238" y="3346702"/>
                <a:ext cx="1140022" cy="616154"/>
                <a:chOff x="4141622" y="3084894"/>
                <a:chExt cx="1140022" cy="616154"/>
              </a:xfrm>
            </p:grpSpPr>
            <p:sp>
              <p:nvSpPr>
                <p:cNvPr id="53" name="フリーフォーム: 図形 52">
                  <a:extLst>
                    <a:ext uri="{FF2B5EF4-FFF2-40B4-BE49-F238E27FC236}">
                      <a16:creationId xmlns:a16="http://schemas.microsoft.com/office/drawing/2014/main" id="{08298267-7B44-414C-A12D-30CF9F717CA7}"/>
                    </a:ext>
                  </a:extLst>
                </p:cNvPr>
                <p:cNvSpPr/>
                <p:nvPr/>
              </p:nvSpPr>
              <p:spPr>
                <a:xfrm>
                  <a:off x="4915230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54" name="フリーフォーム: 図形 53">
                  <a:extLst>
                    <a:ext uri="{FF2B5EF4-FFF2-40B4-BE49-F238E27FC236}">
                      <a16:creationId xmlns:a16="http://schemas.microsoft.com/office/drawing/2014/main" id="{EC899FBF-F4D4-B7E5-358D-6A32835B9514}"/>
                    </a:ext>
                  </a:extLst>
                </p:cNvPr>
                <p:cNvSpPr/>
                <p:nvPr/>
              </p:nvSpPr>
              <p:spPr>
                <a:xfrm>
                  <a:off x="4263754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55" name="フリーフォーム: 図形 54">
                  <a:extLst>
                    <a:ext uri="{FF2B5EF4-FFF2-40B4-BE49-F238E27FC236}">
                      <a16:creationId xmlns:a16="http://schemas.microsoft.com/office/drawing/2014/main" id="{D85B3459-5FAF-654C-C675-CE7AF0B8D6E5}"/>
                    </a:ext>
                  </a:extLst>
                </p:cNvPr>
                <p:cNvSpPr/>
                <p:nvPr/>
              </p:nvSpPr>
              <p:spPr>
                <a:xfrm>
                  <a:off x="4838937" y="3362281"/>
                  <a:ext cx="442707" cy="244579"/>
                </a:xfrm>
                <a:custGeom>
                  <a:avLst/>
                  <a:gdLst>
                    <a:gd name="connsiteX0" fmla="*/ 418201 w 442707"/>
                    <a:gd name="connsiteY0" fmla="*/ 72684 h 244579"/>
                    <a:gd name="connsiteX1" fmla="*/ 298894 w 442707"/>
                    <a:gd name="connsiteY1" fmla="*/ 15699 h 244579"/>
                    <a:gd name="connsiteX2" fmla="*/ 198425 w 442707"/>
                    <a:gd name="connsiteY2" fmla="*/ 1 h 244579"/>
                    <a:gd name="connsiteX3" fmla="*/ 97957 w 442707"/>
                    <a:gd name="connsiteY3" fmla="*/ 15699 h 244579"/>
                    <a:gd name="connsiteX4" fmla="*/ 5651 w 442707"/>
                    <a:gd name="connsiteY4" fmla="*/ 55259 h 244579"/>
                    <a:gd name="connsiteX5" fmla="*/ 0 w 442707"/>
                    <a:gd name="connsiteY5" fmla="*/ 61695 h 244579"/>
                    <a:gd name="connsiteX6" fmla="*/ 125586 w 442707"/>
                    <a:gd name="connsiteY6" fmla="*/ 124488 h 244579"/>
                    <a:gd name="connsiteX7" fmla="*/ 171582 w 442707"/>
                    <a:gd name="connsiteY7" fmla="*/ 216636 h 244579"/>
                    <a:gd name="connsiteX8" fmla="*/ 171582 w 442707"/>
                    <a:gd name="connsiteY8" fmla="*/ 244579 h 244579"/>
                    <a:gd name="connsiteX9" fmla="*/ 442690 w 442707"/>
                    <a:gd name="connsiteY9" fmla="*/ 244579 h 244579"/>
                    <a:gd name="connsiteX10" fmla="*/ 442690 w 442707"/>
                    <a:gd name="connsiteY10" fmla="*/ 121662 h 244579"/>
                    <a:gd name="connsiteX11" fmla="*/ 418201 w 442707"/>
                    <a:gd name="connsiteY11" fmla="*/ 72684 h 2445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2707" h="244579">
                      <a:moveTo>
                        <a:pt x="418201" y="72684"/>
                      </a:moveTo>
                      <a:cubicBezTo>
                        <a:pt x="383021" y="45284"/>
                        <a:pt x="342315" y="25843"/>
                        <a:pt x="298894" y="15699"/>
                      </a:cubicBezTo>
                      <a:cubicBezTo>
                        <a:pt x="266218" y="6167"/>
                        <a:pt x="232451" y="891"/>
                        <a:pt x="198425" y="1"/>
                      </a:cubicBezTo>
                      <a:cubicBezTo>
                        <a:pt x="164320" y="-75"/>
                        <a:pt x="130415" y="5224"/>
                        <a:pt x="97957" y="15699"/>
                      </a:cubicBezTo>
                      <a:cubicBezTo>
                        <a:pt x="65441" y="24364"/>
                        <a:pt x="34351" y="37689"/>
                        <a:pt x="5651" y="55259"/>
                      </a:cubicBezTo>
                      <a:cubicBezTo>
                        <a:pt x="3768" y="57456"/>
                        <a:pt x="2041" y="59654"/>
                        <a:pt x="0" y="61695"/>
                      </a:cubicBezTo>
                      <a:cubicBezTo>
                        <a:pt x="45654" y="73982"/>
                        <a:pt x="88364" y="95338"/>
                        <a:pt x="125586" y="124488"/>
                      </a:cubicBezTo>
                      <a:cubicBezTo>
                        <a:pt x="154957" y="145925"/>
                        <a:pt x="172104" y="180278"/>
                        <a:pt x="171582" y="216636"/>
                      </a:cubicBezTo>
                      <a:lnTo>
                        <a:pt x="171582" y="244579"/>
                      </a:lnTo>
                      <a:lnTo>
                        <a:pt x="442690" y="244579"/>
                      </a:lnTo>
                      <a:lnTo>
                        <a:pt x="442690" y="121662"/>
                      </a:lnTo>
                      <a:cubicBezTo>
                        <a:pt x="443162" y="102283"/>
                        <a:pt x="433987" y="83933"/>
                        <a:pt x="418201" y="7268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56" name="フリーフォーム: 図形 55">
                  <a:extLst>
                    <a:ext uri="{FF2B5EF4-FFF2-40B4-BE49-F238E27FC236}">
                      <a16:creationId xmlns:a16="http://schemas.microsoft.com/office/drawing/2014/main" id="{E56BC199-2F37-6DBF-3C30-1C3024AC2952}"/>
                    </a:ext>
                  </a:extLst>
                </p:cNvPr>
                <p:cNvSpPr/>
                <p:nvPr/>
              </p:nvSpPr>
              <p:spPr>
                <a:xfrm>
                  <a:off x="4141622" y="3362281"/>
                  <a:ext cx="442689" cy="244578"/>
                </a:xfrm>
                <a:custGeom>
                  <a:avLst/>
                  <a:gdLst>
                    <a:gd name="connsiteX0" fmla="*/ 271422 w 442689"/>
                    <a:gd name="connsiteY0" fmla="*/ 216636 h 244578"/>
                    <a:gd name="connsiteX1" fmla="*/ 315377 w 442689"/>
                    <a:gd name="connsiteY1" fmla="*/ 126057 h 244578"/>
                    <a:gd name="connsiteX2" fmla="*/ 317261 w 442689"/>
                    <a:gd name="connsiteY2" fmla="*/ 124487 h 244578"/>
                    <a:gd name="connsiteX3" fmla="*/ 319302 w 442689"/>
                    <a:gd name="connsiteY3" fmla="*/ 123075 h 244578"/>
                    <a:gd name="connsiteX4" fmla="*/ 442690 w 442689"/>
                    <a:gd name="connsiteY4" fmla="*/ 61852 h 244578"/>
                    <a:gd name="connsiteX5" fmla="*/ 433742 w 442689"/>
                    <a:gd name="connsiteY5" fmla="*/ 51648 h 244578"/>
                    <a:gd name="connsiteX6" fmla="*/ 345361 w 442689"/>
                    <a:gd name="connsiteY6" fmla="*/ 15699 h 244578"/>
                    <a:gd name="connsiteX7" fmla="*/ 244892 w 442689"/>
                    <a:gd name="connsiteY7" fmla="*/ 1 h 244578"/>
                    <a:gd name="connsiteX8" fmla="*/ 144424 w 442689"/>
                    <a:gd name="connsiteY8" fmla="*/ 15699 h 244578"/>
                    <a:gd name="connsiteX9" fmla="*/ 25117 w 442689"/>
                    <a:gd name="connsiteY9" fmla="*/ 72683 h 244578"/>
                    <a:gd name="connsiteX10" fmla="*/ 0 w 442689"/>
                    <a:gd name="connsiteY10" fmla="*/ 121662 h 244578"/>
                    <a:gd name="connsiteX11" fmla="*/ 0 w 442689"/>
                    <a:gd name="connsiteY11" fmla="*/ 244579 h 244578"/>
                    <a:gd name="connsiteX12" fmla="*/ 271422 w 442689"/>
                    <a:gd name="connsiteY12" fmla="*/ 244579 h 244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42689" h="244578">
                      <a:moveTo>
                        <a:pt x="271422" y="216636"/>
                      </a:moveTo>
                      <a:cubicBezTo>
                        <a:pt x="271457" y="181312"/>
                        <a:pt x="287649" y="147944"/>
                        <a:pt x="315377" y="126057"/>
                      </a:cubicBezTo>
                      <a:lnTo>
                        <a:pt x="317261" y="124487"/>
                      </a:lnTo>
                      <a:lnTo>
                        <a:pt x="319302" y="123075"/>
                      </a:lnTo>
                      <a:cubicBezTo>
                        <a:pt x="356949" y="96293"/>
                        <a:pt x="398592" y="75631"/>
                        <a:pt x="442690" y="61852"/>
                      </a:cubicBezTo>
                      <a:cubicBezTo>
                        <a:pt x="439550" y="58555"/>
                        <a:pt x="436724" y="55101"/>
                        <a:pt x="433742" y="51648"/>
                      </a:cubicBezTo>
                      <a:cubicBezTo>
                        <a:pt x="406154" y="35497"/>
                        <a:pt x="376390" y="23391"/>
                        <a:pt x="345361" y="15699"/>
                      </a:cubicBezTo>
                      <a:cubicBezTo>
                        <a:pt x="312688" y="6154"/>
                        <a:pt x="278918" y="877"/>
                        <a:pt x="244892" y="1"/>
                      </a:cubicBezTo>
                      <a:cubicBezTo>
                        <a:pt x="210786" y="-64"/>
                        <a:pt x="176884" y="5234"/>
                        <a:pt x="144424" y="15699"/>
                      </a:cubicBezTo>
                      <a:cubicBezTo>
                        <a:pt x="101607" y="27512"/>
                        <a:pt x="61217" y="46805"/>
                        <a:pt x="25117" y="72683"/>
                      </a:cubicBezTo>
                      <a:cubicBezTo>
                        <a:pt x="9654" y="84275"/>
                        <a:pt x="389" y="102340"/>
                        <a:pt x="0" y="121662"/>
                      </a:cubicBezTo>
                      <a:lnTo>
                        <a:pt x="0" y="244579"/>
                      </a:lnTo>
                      <a:lnTo>
                        <a:pt x="271422" y="2445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57" name="フリーフォーム: 図形 56">
                  <a:extLst>
                    <a:ext uri="{FF2B5EF4-FFF2-40B4-BE49-F238E27FC236}">
                      <a16:creationId xmlns:a16="http://schemas.microsoft.com/office/drawing/2014/main" id="{4550F1F9-4AB0-2A34-7CDE-F6CDE15292E1}"/>
                    </a:ext>
                  </a:extLst>
                </p:cNvPr>
                <p:cNvSpPr/>
                <p:nvPr/>
              </p:nvSpPr>
              <p:spPr>
                <a:xfrm>
                  <a:off x="4467360" y="3457410"/>
                  <a:ext cx="488548" cy="243638"/>
                </a:xfrm>
                <a:custGeom>
                  <a:avLst/>
                  <a:gdLst>
                    <a:gd name="connsiteX0" fmla="*/ 0 w 488548"/>
                    <a:gd name="connsiteY0" fmla="*/ 243639 h 243638"/>
                    <a:gd name="connsiteX1" fmla="*/ 0 w 488548"/>
                    <a:gd name="connsiteY1" fmla="*/ 121507 h 243638"/>
                    <a:gd name="connsiteX2" fmla="*/ 24489 w 488548"/>
                    <a:gd name="connsiteY2" fmla="*/ 72685 h 243638"/>
                    <a:gd name="connsiteX3" fmla="*/ 143796 w 488548"/>
                    <a:gd name="connsiteY3" fmla="*/ 15701 h 243638"/>
                    <a:gd name="connsiteX4" fmla="*/ 244264 w 488548"/>
                    <a:gd name="connsiteY4" fmla="*/ 3 h 243638"/>
                    <a:gd name="connsiteX5" fmla="*/ 344733 w 488548"/>
                    <a:gd name="connsiteY5" fmla="*/ 15701 h 243638"/>
                    <a:gd name="connsiteX6" fmla="*/ 464196 w 488548"/>
                    <a:gd name="connsiteY6" fmla="*/ 72685 h 243638"/>
                    <a:gd name="connsiteX7" fmla="*/ 488529 w 488548"/>
                    <a:gd name="connsiteY7" fmla="*/ 121507 h 243638"/>
                    <a:gd name="connsiteX8" fmla="*/ 488529 w 488548"/>
                    <a:gd name="connsiteY8" fmla="*/ 243639 h 243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88548" h="243638">
                      <a:moveTo>
                        <a:pt x="0" y="243639"/>
                      </a:moveTo>
                      <a:lnTo>
                        <a:pt x="0" y="121507"/>
                      </a:lnTo>
                      <a:cubicBezTo>
                        <a:pt x="74" y="102297"/>
                        <a:pt x="9136" y="84230"/>
                        <a:pt x="24489" y="72685"/>
                      </a:cubicBezTo>
                      <a:cubicBezTo>
                        <a:pt x="60523" y="46697"/>
                        <a:pt x="100935" y="27394"/>
                        <a:pt x="143796" y="15701"/>
                      </a:cubicBezTo>
                      <a:cubicBezTo>
                        <a:pt x="176239" y="5164"/>
                        <a:pt x="210154" y="-136"/>
                        <a:pt x="244264" y="3"/>
                      </a:cubicBezTo>
                      <a:cubicBezTo>
                        <a:pt x="278298" y="802"/>
                        <a:pt x="312077" y="6081"/>
                        <a:pt x="344733" y="15701"/>
                      </a:cubicBezTo>
                      <a:cubicBezTo>
                        <a:pt x="388239" y="25741"/>
                        <a:pt x="429015" y="45193"/>
                        <a:pt x="464196" y="72685"/>
                      </a:cubicBezTo>
                      <a:cubicBezTo>
                        <a:pt x="479920" y="83902"/>
                        <a:pt x="489039" y="102200"/>
                        <a:pt x="488529" y="121507"/>
                      </a:cubicBezTo>
                      <a:lnTo>
                        <a:pt x="488529" y="24363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58" name="フリーフォーム: 図形 57">
                  <a:extLst>
                    <a:ext uri="{FF2B5EF4-FFF2-40B4-BE49-F238E27FC236}">
                      <a16:creationId xmlns:a16="http://schemas.microsoft.com/office/drawing/2014/main" id="{C3203E63-4C86-CB64-6AAE-5C40FEFC5180}"/>
                    </a:ext>
                  </a:extLst>
                </p:cNvPr>
                <p:cNvSpPr/>
                <p:nvPr/>
              </p:nvSpPr>
              <p:spPr>
                <a:xfrm>
                  <a:off x="4589492" y="3179868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AAA1B959-4F6E-425B-070E-45F02494B3B6}"/>
                  </a:ext>
                </a:extLst>
              </p:cNvPr>
              <p:cNvGrpSpPr/>
              <p:nvPr/>
            </p:nvGrpSpPr>
            <p:grpSpPr>
              <a:xfrm>
                <a:off x="4011238" y="4501863"/>
                <a:ext cx="1140022" cy="616154"/>
                <a:chOff x="4141622" y="3084894"/>
                <a:chExt cx="1140022" cy="616154"/>
              </a:xfrm>
            </p:grpSpPr>
            <p:sp>
              <p:nvSpPr>
                <p:cNvPr id="75" name="フリーフォーム: 図形 74">
                  <a:extLst>
                    <a:ext uri="{FF2B5EF4-FFF2-40B4-BE49-F238E27FC236}">
                      <a16:creationId xmlns:a16="http://schemas.microsoft.com/office/drawing/2014/main" id="{377FC209-00C5-51FC-4D90-D0D1E399D083}"/>
                    </a:ext>
                  </a:extLst>
                </p:cNvPr>
                <p:cNvSpPr/>
                <p:nvPr/>
              </p:nvSpPr>
              <p:spPr>
                <a:xfrm>
                  <a:off x="4915230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6" name="フリーフォーム: 図形 75">
                  <a:extLst>
                    <a:ext uri="{FF2B5EF4-FFF2-40B4-BE49-F238E27FC236}">
                      <a16:creationId xmlns:a16="http://schemas.microsoft.com/office/drawing/2014/main" id="{83D564DC-8668-0C5C-AFFA-E5C2095593BA}"/>
                    </a:ext>
                  </a:extLst>
                </p:cNvPr>
                <p:cNvSpPr/>
                <p:nvPr/>
              </p:nvSpPr>
              <p:spPr>
                <a:xfrm>
                  <a:off x="4263754" y="3084894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7" name="フリーフォーム: 図形 76">
                  <a:extLst>
                    <a:ext uri="{FF2B5EF4-FFF2-40B4-BE49-F238E27FC236}">
                      <a16:creationId xmlns:a16="http://schemas.microsoft.com/office/drawing/2014/main" id="{E169F46B-6FF6-7003-1960-19621C13AF95}"/>
                    </a:ext>
                  </a:extLst>
                </p:cNvPr>
                <p:cNvSpPr/>
                <p:nvPr/>
              </p:nvSpPr>
              <p:spPr>
                <a:xfrm>
                  <a:off x="4838937" y="3362281"/>
                  <a:ext cx="442707" cy="244579"/>
                </a:xfrm>
                <a:custGeom>
                  <a:avLst/>
                  <a:gdLst>
                    <a:gd name="connsiteX0" fmla="*/ 418201 w 442707"/>
                    <a:gd name="connsiteY0" fmla="*/ 72684 h 244579"/>
                    <a:gd name="connsiteX1" fmla="*/ 298894 w 442707"/>
                    <a:gd name="connsiteY1" fmla="*/ 15699 h 244579"/>
                    <a:gd name="connsiteX2" fmla="*/ 198425 w 442707"/>
                    <a:gd name="connsiteY2" fmla="*/ 1 h 244579"/>
                    <a:gd name="connsiteX3" fmla="*/ 97957 w 442707"/>
                    <a:gd name="connsiteY3" fmla="*/ 15699 h 244579"/>
                    <a:gd name="connsiteX4" fmla="*/ 5651 w 442707"/>
                    <a:gd name="connsiteY4" fmla="*/ 55259 h 244579"/>
                    <a:gd name="connsiteX5" fmla="*/ 0 w 442707"/>
                    <a:gd name="connsiteY5" fmla="*/ 61695 h 244579"/>
                    <a:gd name="connsiteX6" fmla="*/ 125586 w 442707"/>
                    <a:gd name="connsiteY6" fmla="*/ 124488 h 244579"/>
                    <a:gd name="connsiteX7" fmla="*/ 171582 w 442707"/>
                    <a:gd name="connsiteY7" fmla="*/ 216636 h 244579"/>
                    <a:gd name="connsiteX8" fmla="*/ 171582 w 442707"/>
                    <a:gd name="connsiteY8" fmla="*/ 244579 h 244579"/>
                    <a:gd name="connsiteX9" fmla="*/ 442690 w 442707"/>
                    <a:gd name="connsiteY9" fmla="*/ 244579 h 244579"/>
                    <a:gd name="connsiteX10" fmla="*/ 442690 w 442707"/>
                    <a:gd name="connsiteY10" fmla="*/ 121662 h 244579"/>
                    <a:gd name="connsiteX11" fmla="*/ 418201 w 442707"/>
                    <a:gd name="connsiteY11" fmla="*/ 72684 h 2445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2707" h="244579">
                      <a:moveTo>
                        <a:pt x="418201" y="72684"/>
                      </a:moveTo>
                      <a:cubicBezTo>
                        <a:pt x="383021" y="45284"/>
                        <a:pt x="342315" y="25843"/>
                        <a:pt x="298894" y="15699"/>
                      </a:cubicBezTo>
                      <a:cubicBezTo>
                        <a:pt x="266218" y="6167"/>
                        <a:pt x="232451" y="891"/>
                        <a:pt x="198425" y="1"/>
                      </a:cubicBezTo>
                      <a:cubicBezTo>
                        <a:pt x="164320" y="-75"/>
                        <a:pt x="130415" y="5224"/>
                        <a:pt x="97957" y="15699"/>
                      </a:cubicBezTo>
                      <a:cubicBezTo>
                        <a:pt x="65441" y="24364"/>
                        <a:pt x="34351" y="37689"/>
                        <a:pt x="5651" y="55259"/>
                      </a:cubicBezTo>
                      <a:cubicBezTo>
                        <a:pt x="3768" y="57456"/>
                        <a:pt x="2041" y="59654"/>
                        <a:pt x="0" y="61695"/>
                      </a:cubicBezTo>
                      <a:cubicBezTo>
                        <a:pt x="45654" y="73982"/>
                        <a:pt x="88364" y="95338"/>
                        <a:pt x="125586" y="124488"/>
                      </a:cubicBezTo>
                      <a:cubicBezTo>
                        <a:pt x="154957" y="145925"/>
                        <a:pt x="172104" y="180278"/>
                        <a:pt x="171582" y="216636"/>
                      </a:cubicBezTo>
                      <a:lnTo>
                        <a:pt x="171582" y="244579"/>
                      </a:lnTo>
                      <a:lnTo>
                        <a:pt x="442690" y="244579"/>
                      </a:lnTo>
                      <a:lnTo>
                        <a:pt x="442690" y="121662"/>
                      </a:lnTo>
                      <a:cubicBezTo>
                        <a:pt x="443162" y="102283"/>
                        <a:pt x="433987" y="83933"/>
                        <a:pt x="418201" y="7268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8" name="フリーフォーム: 図形 77">
                  <a:extLst>
                    <a:ext uri="{FF2B5EF4-FFF2-40B4-BE49-F238E27FC236}">
                      <a16:creationId xmlns:a16="http://schemas.microsoft.com/office/drawing/2014/main" id="{F56E70CC-7703-065A-F962-D526A940B532}"/>
                    </a:ext>
                  </a:extLst>
                </p:cNvPr>
                <p:cNvSpPr/>
                <p:nvPr/>
              </p:nvSpPr>
              <p:spPr>
                <a:xfrm>
                  <a:off x="4141622" y="3362281"/>
                  <a:ext cx="442689" cy="244578"/>
                </a:xfrm>
                <a:custGeom>
                  <a:avLst/>
                  <a:gdLst>
                    <a:gd name="connsiteX0" fmla="*/ 271422 w 442689"/>
                    <a:gd name="connsiteY0" fmla="*/ 216636 h 244578"/>
                    <a:gd name="connsiteX1" fmla="*/ 315377 w 442689"/>
                    <a:gd name="connsiteY1" fmla="*/ 126057 h 244578"/>
                    <a:gd name="connsiteX2" fmla="*/ 317261 w 442689"/>
                    <a:gd name="connsiteY2" fmla="*/ 124487 h 244578"/>
                    <a:gd name="connsiteX3" fmla="*/ 319302 w 442689"/>
                    <a:gd name="connsiteY3" fmla="*/ 123075 h 244578"/>
                    <a:gd name="connsiteX4" fmla="*/ 442690 w 442689"/>
                    <a:gd name="connsiteY4" fmla="*/ 61852 h 244578"/>
                    <a:gd name="connsiteX5" fmla="*/ 433742 w 442689"/>
                    <a:gd name="connsiteY5" fmla="*/ 51648 h 244578"/>
                    <a:gd name="connsiteX6" fmla="*/ 345361 w 442689"/>
                    <a:gd name="connsiteY6" fmla="*/ 15699 h 244578"/>
                    <a:gd name="connsiteX7" fmla="*/ 244892 w 442689"/>
                    <a:gd name="connsiteY7" fmla="*/ 1 h 244578"/>
                    <a:gd name="connsiteX8" fmla="*/ 144424 w 442689"/>
                    <a:gd name="connsiteY8" fmla="*/ 15699 h 244578"/>
                    <a:gd name="connsiteX9" fmla="*/ 25117 w 442689"/>
                    <a:gd name="connsiteY9" fmla="*/ 72683 h 244578"/>
                    <a:gd name="connsiteX10" fmla="*/ 0 w 442689"/>
                    <a:gd name="connsiteY10" fmla="*/ 121662 h 244578"/>
                    <a:gd name="connsiteX11" fmla="*/ 0 w 442689"/>
                    <a:gd name="connsiteY11" fmla="*/ 244579 h 244578"/>
                    <a:gd name="connsiteX12" fmla="*/ 271422 w 442689"/>
                    <a:gd name="connsiteY12" fmla="*/ 244579 h 244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42689" h="244578">
                      <a:moveTo>
                        <a:pt x="271422" y="216636"/>
                      </a:moveTo>
                      <a:cubicBezTo>
                        <a:pt x="271457" y="181312"/>
                        <a:pt x="287649" y="147944"/>
                        <a:pt x="315377" y="126057"/>
                      </a:cubicBezTo>
                      <a:lnTo>
                        <a:pt x="317261" y="124487"/>
                      </a:lnTo>
                      <a:lnTo>
                        <a:pt x="319302" y="123075"/>
                      </a:lnTo>
                      <a:cubicBezTo>
                        <a:pt x="356949" y="96293"/>
                        <a:pt x="398592" y="75631"/>
                        <a:pt x="442690" y="61852"/>
                      </a:cubicBezTo>
                      <a:cubicBezTo>
                        <a:pt x="439550" y="58555"/>
                        <a:pt x="436724" y="55101"/>
                        <a:pt x="433742" y="51648"/>
                      </a:cubicBezTo>
                      <a:cubicBezTo>
                        <a:pt x="406154" y="35497"/>
                        <a:pt x="376390" y="23391"/>
                        <a:pt x="345361" y="15699"/>
                      </a:cubicBezTo>
                      <a:cubicBezTo>
                        <a:pt x="312688" y="6154"/>
                        <a:pt x="278918" y="877"/>
                        <a:pt x="244892" y="1"/>
                      </a:cubicBezTo>
                      <a:cubicBezTo>
                        <a:pt x="210786" y="-64"/>
                        <a:pt x="176884" y="5234"/>
                        <a:pt x="144424" y="15699"/>
                      </a:cubicBezTo>
                      <a:cubicBezTo>
                        <a:pt x="101607" y="27512"/>
                        <a:pt x="61217" y="46805"/>
                        <a:pt x="25117" y="72683"/>
                      </a:cubicBezTo>
                      <a:cubicBezTo>
                        <a:pt x="9654" y="84275"/>
                        <a:pt x="389" y="102340"/>
                        <a:pt x="0" y="121662"/>
                      </a:cubicBezTo>
                      <a:lnTo>
                        <a:pt x="0" y="244579"/>
                      </a:lnTo>
                      <a:lnTo>
                        <a:pt x="271422" y="2445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9" name="フリーフォーム: 図形 78">
                  <a:extLst>
                    <a:ext uri="{FF2B5EF4-FFF2-40B4-BE49-F238E27FC236}">
                      <a16:creationId xmlns:a16="http://schemas.microsoft.com/office/drawing/2014/main" id="{B90F87A0-3B1D-ACA3-E356-E47E884F4442}"/>
                    </a:ext>
                  </a:extLst>
                </p:cNvPr>
                <p:cNvSpPr/>
                <p:nvPr/>
              </p:nvSpPr>
              <p:spPr>
                <a:xfrm>
                  <a:off x="4467360" y="3457410"/>
                  <a:ext cx="488548" cy="243638"/>
                </a:xfrm>
                <a:custGeom>
                  <a:avLst/>
                  <a:gdLst>
                    <a:gd name="connsiteX0" fmla="*/ 0 w 488548"/>
                    <a:gd name="connsiteY0" fmla="*/ 243639 h 243638"/>
                    <a:gd name="connsiteX1" fmla="*/ 0 w 488548"/>
                    <a:gd name="connsiteY1" fmla="*/ 121507 h 243638"/>
                    <a:gd name="connsiteX2" fmla="*/ 24489 w 488548"/>
                    <a:gd name="connsiteY2" fmla="*/ 72685 h 243638"/>
                    <a:gd name="connsiteX3" fmla="*/ 143796 w 488548"/>
                    <a:gd name="connsiteY3" fmla="*/ 15701 h 243638"/>
                    <a:gd name="connsiteX4" fmla="*/ 244264 w 488548"/>
                    <a:gd name="connsiteY4" fmla="*/ 3 h 243638"/>
                    <a:gd name="connsiteX5" fmla="*/ 344733 w 488548"/>
                    <a:gd name="connsiteY5" fmla="*/ 15701 h 243638"/>
                    <a:gd name="connsiteX6" fmla="*/ 464196 w 488548"/>
                    <a:gd name="connsiteY6" fmla="*/ 72685 h 243638"/>
                    <a:gd name="connsiteX7" fmla="*/ 488529 w 488548"/>
                    <a:gd name="connsiteY7" fmla="*/ 121507 h 243638"/>
                    <a:gd name="connsiteX8" fmla="*/ 488529 w 488548"/>
                    <a:gd name="connsiteY8" fmla="*/ 243639 h 243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88548" h="243638">
                      <a:moveTo>
                        <a:pt x="0" y="243639"/>
                      </a:moveTo>
                      <a:lnTo>
                        <a:pt x="0" y="121507"/>
                      </a:lnTo>
                      <a:cubicBezTo>
                        <a:pt x="74" y="102297"/>
                        <a:pt x="9136" y="84230"/>
                        <a:pt x="24489" y="72685"/>
                      </a:cubicBezTo>
                      <a:cubicBezTo>
                        <a:pt x="60523" y="46697"/>
                        <a:pt x="100935" y="27394"/>
                        <a:pt x="143796" y="15701"/>
                      </a:cubicBezTo>
                      <a:cubicBezTo>
                        <a:pt x="176239" y="5164"/>
                        <a:pt x="210154" y="-136"/>
                        <a:pt x="244264" y="3"/>
                      </a:cubicBezTo>
                      <a:cubicBezTo>
                        <a:pt x="278298" y="802"/>
                        <a:pt x="312077" y="6081"/>
                        <a:pt x="344733" y="15701"/>
                      </a:cubicBezTo>
                      <a:cubicBezTo>
                        <a:pt x="388239" y="25741"/>
                        <a:pt x="429015" y="45193"/>
                        <a:pt x="464196" y="72685"/>
                      </a:cubicBezTo>
                      <a:cubicBezTo>
                        <a:pt x="479920" y="83902"/>
                        <a:pt x="489039" y="102200"/>
                        <a:pt x="488529" y="121507"/>
                      </a:cubicBezTo>
                      <a:lnTo>
                        <a:pt x="488529" y="24363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80" name="フリーフォーム: 図形 79">
                  <a:extLst>
                    <a:ext uri="{FF2B5EF4-FFF2-40B4-BE49-F238E27FC236}">
                      <a16:creationId xmlns:a16="http://schemas.microsoft.com/office/drawing/2014/main" id="{8C514370-0EED-FFE8-89DB-C652F5AAF97E}"/>
                    </a:ext>
                  </a:extLst>
                </p:cNvPr>
                <p:cNvSpPr/>
                <p:nvPr/>
              </p:nvSpPr>
              <p:spPr>
                <a:xfrm>
                  <a:off x="4589492" y="3179868"/>
                  <a:ext cx="244264" cy="244264"/>
                </a:xfrm>
                <a:custGeom>
                  <a:avLst/>
                  <a:gdLst>
                    <a:gd name="connsiteX0" fmla="*/ 244264 w 244264"/>
                    <a:gd name="connsiteY0" fmla="*/ 122132 h 244264"/>
                    <a:gd name="connsiteX1" fmla="*/ 122132 w 244264"/>
                    <a:gd name="connsiteY1" fmla="*/ 244264 h 244264"/>
                    <a:gd name="connsiteX2" fmla="*/ 0 w 244264"/>
                    <a:gd name="connsiteY2" fmla="*/ 122132 h 244264"/>
                    <a:gd name="connsiteX3" fmla="*/ 122132 w 244264"/>
                    <a:gd name="connsiteY3" fmla="*/ 0 h 244264"/>
                    <a:gd name="connsiteX4" fmla="*/ 244264 w 244264"/>
                    <a:gd name="connsiteY4" fmla="*/ 122132 h 244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264" h="244264">
                      <a:moveTo>
                        <a:pt x="244264" y="122132"/>
                      </a:moveTo>
                      <a:cubicBezTo>
                        <a:pt x="244264" y="189584"/>
                        <a:pt x="189584" y="244264"/>
                        <a:pt x="122132" y="244264"/>
                      </a:cubicBezTo>
                      <a:cubicBezTo>
                        <a:pt x="54680" y="244264"/>
                        <a:pt x="0" y="189584"/>
                        <a:pt x="0" y="122132"/>
                      </a:cubicBezTo>
                      <a:cubicBezTo>
                        <a:pt x="0" y="54680"/>
                        <a:pt x="54680" y="0"/>
                        <a:pt x="122132" y="0"/>
                      </a:cubicBezTo>
                      <a:cubicBezTo>
                        <a:pt x="189584" y="0"/>
                        <a:pt x="244264" y="54680"/>
                        <a:pt x="244264" y="1221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567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1C7527A-BC45-0C57-2E3C-FC64AA559D46}"/>
                </a:ext>
              </a:extLst>
            </p:cNvPr>
            <p:cNvSpPr txBox="1"/>
            <p:nvPr/>
          </p:nvSpPr>
          <p:spPr>
            <a:xfrm>
              <a:off x="3459902" y="6060789"/>
              <a:ext cx="8904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現地参加者</a:t>
              </a: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36470F7A-B28A-4F57-17CE-1ADD09508970}"/>
              </a:ext>
            </a:extLst>
          </p:cNvPr>
          <p:cNvGrpSpPr/>
          <p:nvPr/>
        </p:nvGrpSpPr>
        <p:grpSpPr>
          <a:xfrm>
            <a:off x="5137514" y="957510"/>
            <a:ext cx="401403" cy="573926"/>
            <a:chOff x="7836575" y="5318442"/>
            <a:chExt cx="401403" cy="573926"/>
          </a:xfrm>
        </p:grpSpPr>
        <p:sp>
          <p:nvSpPr>
            <p:cNvPr id="126" name="フリーフォーム: 図形 125">
              <a:extLst>
                <a:ext uri="{FF2B5EF4-FFF2-40B4-BE49-F238E27FC236}">
                  <a16:creationId xmlns:a16="http://schemas.microsoft.com/office/drawing/2014/main" id="{17EEDCE9-ED91-DA9A-F514-900791899401}"/>
                </a:ext>
              </a:extLst>
            </p:cNvPr>
            <p:cNvSpPr/>
            <p:nvPr/>
          </p:nvSpPr>
          <p:spPr>
            <a:xfrm>
              <a:off x="7944579" y="5767568"/>
              <a:ext cx="185395" cy="47094"/>
            </a:xfrm>
            <a:custGeom>
              <a:avLst/>
              <a:gdLst>
                <a:gd name="connsiteX0" fmla="*/ 161849 w 185395"/>
                <a:gd name="connsiteY0" fmla="*/ 0 h 47094"/>
                <a:gd name="connsiteX1" fmla="*/ 23547 w 185395"/>
                <a:gd name="connsiteY1" fmla="*/ 0 h 47094"/>
                <a:gd name="connsiteX2" fmla="*/ 0 w 185395"/>
                <a:gd name="connsiteY2" fmla="*/ 23547 h 47094"/>
                <a:gd name="connsiteX3" fmla="*/ 23547 w 185395"/>
                <a:gd name="connsiteY3" fmla="*/ 47095 h 47094"/>
                <a:gd name="connsiteX4" fmla="*/ 161849 w 185395"/>
                <a:gd name="connsiteY4" fmla="*/ 47095 h 47094"/>
                <a:gd name="connsiteX5" fmla="*/ 185396 w 185395"/>
                <a:gd name="connsiteY5" fmla="*/ 23547 h 47094"/>
                <a:gd name="connsiteX6" fmla="*/ 161849 w 185395"/>
                <a:gd name="connsiteY6" fmla="*/ 0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395" h="47094">
                  <a:moveTo>
                    <a:pt x="161849" y="0"/>
                  </a:moveTo>
                  <a:lnTo>
                    <a:pt x="23547" y="0"/>
                  </a:lnTo>
                  <a:cubicBezTo>
                    <a:pt x="10543" y="0"/>
                    <a:pt x="0" y="10543"/>
                    <a:pt x="0" y="23547"/>
                  </a:cubicBezTo>
                  <a:cubicBezTo>
                    <a:pt x="0" y="36552"/>
                    <a:pt x="10543" y="47095"/>
                    <a:pt x="23547" y="47095"/>
                  </a:cubicBezTo>
                  <a:lnTo>
                    <a:pt x="161849" y="47095"/>
                  </a:lnTo>
                  <a:cubicBezTo>
                    <a:pt x="174853" y="47095"/>
                    <a:pt x="185396" y="36552"/>
                    <a:pt x="185396" y="23547"/>
                  </a:cubicBezTo>
                  <a:cubicBezTo>
                    <a:pt x="185396" y="10543"/>
                    <a:pt x="174853" y="0"/>
                    <a:pt x="161849" y="0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7" name="フリーフォーム: 図形 126">
              <a:extLst>
                <a:ext uri="{FF2B5EF4-FFF2-40B4-BE49-F238E27FC236}">
                  <a16:creationId xmlns:a16="http://schemas.microsoft.com/office/drawing/2014/main" id="{8A436A64-7181-92CE-EAFD-631E96605BE6}"/>
                </a:ext>
              </a:extLst>
            </p:cNvPr>
            <p:cNvSpPr/>
            <p:nvPr/>
          </p:nvSpPr>
          <p:spPr>
            <a:xfrm>
              <a:off x="7987121" y="5845274"/>
              <a:ext cx="100311" cy="47094"/>
            </a:xfrm>
            <a:custGeom>
              <a:avLst/>
              <a:gdLst>
                <a:gd name="connsiteX0" fmla="*/ 50077 w 100311"/>
                <a:gd name="connsiteY0" fmla="*/ 47095 h 47094"/>
                <a:gd name="connsiteX1" fmla="*/ 100312 w 100311"/>
                <a:gd name="connsiteY1" fmla="*/ 0 h 47094"/>
                <a:gd name="connsiteX2" fmla="*/ 0 w 100311"/>
                <a:gd name="connsiteY2" fmla="*/ 0 h 47094"/>
                <a:gd name="connsiteX3" fmla="*/ 50077 w 100311"/>
                <a:gd name="connsiteY3" fmla="*/ 47095 h 4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311" h="47094">
                  <a:moveTo>
                    <a:pt x="50077" y="47095"/>
                  </a:moveTo>
                  <a:cubicBezTo>
                    <a:pt x="76609" y="47070"/>
                    <a:pt x="98575" y="26475"/>
                    <a:pt x="100312" y="0"/>
                  </a:cubicBezTo>
                  <a:lnTo>
                    <a:pt x="0" y="0"/>
                  </a:lnTo>
                  <a:cubicBezTo>
                    <a:pt x="1656" y="26450"/>
                    <a:pt x="23576" y="47063"/>
                    <a:pt x="50077" y="4709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8" name="フリーフォーム: 図形 127">
              <a:extLst>
                <a:ext uri="{FF2B5EF4-FFF2-40B4-BE49-F238E27FC236}">
                  <a16:creationId xmlns:a16="http://schemas.microsoft.com/office/drawing/2014/main" id="{5B0232D8-CC85-91E1-B4F6-50F3B26F6FD0}"/>
                </a:ext>
              </a:extLst>
            </p:cNvPr>
            <p:cNvSpPr/>
            <p:nvPr/>
          </p:nvSpPr>
          <p:spPr>
            <a:xfrm>
              <a:off x="7836575" y="5318442"/>
              <a:ext cx="401403" cy="417729"/>
            </a:xfrm>
            <a:custGeom>
              <a:avLst/>
              <a:gdLst>
                <a:gd name="connsiteX0" fmla="*/ 200623 w 401403"/>
                <a:gd name="connsiteY0" fmla="*/ 0 h 417729"/>
                <a:gd name="connsiteX1" fmla="*/ 200623 w 401403"/>
                <a:gd name="connsiteY1" fmla="*/ 0 h 417729"/>
                <a:gd name="connsiteX2" fmla="*/ 0 w 401403"/>
                <a:gd name="connsiteY2" fmla="*/ 198425 h 417729"/>
                <a:gd name="connsiteX3" fmla="*/ 0 w 401403"/>
                <a:gd name="connsiteY3" fmla="*/ 205333 h 417729"/>
                <a:gd name="connsiteX4" fmla="*/ 13971 w 401403"/>
                <a:gd name="connsiteY4" fmla="*/ 275661 h 417729"/>
                <a:gd name="connsiteX5" fmla="*/ 48821 w 401403"/>
                <a:gd name="connsiteY5" fmla="*/ 332802 h 417729"/>
                <a:gd name="connsiteX6" fmla="*/ 95916 w 401403"/>
                <a:gd name="connsiteY6" fmla="*/ 409096 h 417729"/>
                <a:gd name="connsiteX7" fmla="*/ 109731 w 401403"/>
                <a:gd name="connsiteY7" fmla="*/ 417730 h 417729"/>
                <a:gd name="connsiteX8" fmla="*/ 291830 w 401403"/>
                <a:gd name="connsiteY8" fmla="*/ 417730 h 417729"/>
                <a:gd name="connsiteX9" fmla="*/ 305644 w 401403"/>
                <a:gd name="connsiteY9" fmla="*/ 409096 h 417729"/>
                <a:gd name="connsiteX10" fmla="*/ 352739 w 401403"/>
                <a:gd name="connsiteY10" fmla="*/ 332802 h 417729"/>
                <a:gd name="connsiteX11" fmla="*/ 387432 w 401403"/>
                <a:gd name="connsiteY11" fmla="*/ 275661 h 417729"/>
                <a:gd name="connsiteX12" fmla="*/ 401403 w 401403"/>
                <a:gd name="connsiteY12" fmla="*/ 206118 h 417729"/>
                <a:gd name="connsiteX13" fmla="*/ 401403 w 401403"/>
                <a:gd name="connsiteY13" fmla="*/ 199210 h 417729"/>
                <a:gd name="connsiteX14" fmla="*/ 200623 w 401403"/>
                <a:gd name="connsiteY14" fmla="*/ 0 h 417729"/>
                <a:gd name="connsiteX15" fmla="*/ 355094 w 401403"/>
                <a:gd name="connsiteY15" fmla="*/ 204077 h 417729"/>
                <a:gd name="connsiteX16" fmla="*/ 344105 w 401403"/>
                <a:gd name="connsiteY16" fmla="*/ 258236 h 417729"/>
                <a:gd name="connsiteX17" fmla="*/ 317889 w 401403"/>
                <a:gd name="connsiteY17" fmla="*/ 300621 h 417729"/>
                <a:gd name="connsiteX18" fmla="*/ 272835 w 401403"/>
                <a:gd name="connsiteY18" fmla="*/ 370164 h 417729"/>
                <a:gd name="connsiteX19" fmla="*/ 128568 w 401403"/>
                <a:gd name="connsiteY19" fmla="*/ 370164 h 417729"/>
                <a:gd name="connsiteX20" fmla="*/ 83358 w 401403"/>
                <a:gd name="connsiteY20" fmla="*/ 300621 h 417729"/>
                <a:gd name="connsiteX21" fmla="*/ 57298 w 401403"/>
                <a:gd name="connsiteY21" fmla="*/ 258236 h 417729"/>
                <a:gd name="connsiteX22" fmla="*/ 46310 w 401403"/>
                <a:gd name="connsiteY22" fmla="*/ 204077 h 417729"/>
                <a:gd name="connsiteX23" fmla="*/ 46310 w 401403"/>
                <a:gd name="connsiteY23" fmla="*/ 198425 h 417729"/>
                <a:gd name="connsiteX24" fmla="*/ 200623 w 401403"/>
                <a:gd name="connsiteY24" fmla="*/ 45839 h 417729"/>
                <a:gd name="connsiteX25" fmla="*/ 200623 w 401403"/>
                <a:gd name="connsiteY25" fmla="*/ 45839 h 417729"/>
                <a:gd name="connsiteX26" fmla="*/ 355094 w 401403"/>
                <a:gd name="connsiteY26" fmla="*/ 198425 h 41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01403" h="417729">
                  <a:moveTo>
                    <a:pt x="200623" y="0"/>
                  </a:moveTo>
                  <a:lnTo>
                    <a:pt x="200623" y="0"/>
                  </a:lnTo>
                  <a:cubicBezTo>
                    <a:pt x="90987" y="749"/>
                    <a:pt x="1958" y="88803"/>
                    <a:pt x="0" y="198425"/>
                  </a:cubicBezTo>
                  <a:lnTo>
                    <a:pt x="0" y="205333"/>
                  </a:lnTo>
                  <a:cubicBezTo>
                    <a:pt x="532" y="229409"/>
                    <a:pt x="5260" y="253209"/>
                    <a:pt x="13971" y="275661"/>
                  </a:cubicBezTo>
                  <a:cubicBezTo>
                    <a:pt x="22084" y="296635"/>
                    <a:pt x="33888" y="315988"/>
                    <a:pt x="48821" y="332802"/>
                  </a:cubicBezTo>
                  <a:cubicBezTo>
                    <a:pt x="67438" y="356312"/>
                    <a:pt x="83243" y="381917"/>
                    <a:pt x="95916" y="409096"/>
                  </a:cubicBezTo>
                  <a:cubicBezTo>
                    <a:pt x="98550" y="414325"/>
                    <a:pt x="103877" y="417653"/>
                    <a:pt x="109731" y="417730"/>
                  </a:cubicBezTo>
                  <a:lnTo>
                    <a:pt x="291830" y="417730"/>
                  </a:lnTo>
                  <a:cubicBezTo>
                    <a:pt x="297684" y="417653"/>
                    <a:pt x="303010" y="414325"/>
                    <a:pt x="305644" y="409096"/>
                  </a:cubicBezTo>
                  <a:cubicBezTo>
                    <a:pt x="318328" y="381924"/>
                    <a:pt x="334133" y="356320"/>
                    <a:pt x="352739" y="332802"/>
                  </a:cubicBezTo>
                  <a:cubicBezTo>
                    <a:pt x="367577" y="315946"/>
                    <a:pt x="379322" y="296602"/>
                    <a:pt x="387432" y="275661"/>
                  </a:cubicBezTo>
                  <a:cubicBezTo>
                    <a:pt x="395906" y="253413"/>
                    <a:pt x="400628" y="229911"/>
                    <a:pt x="401403" y="206118"/>
                  </a:cubicBezTo>
                  <a:lnTo>
                    <a:pt x="401403" y="199210"/>
                  </a:lnTo>
                  <a:cubicBezTo>
                    <a:pt x="399783" y="89257"/>
                    <a:pt x="310586" y="757"/>
                    <a:pt x="200623" y="0"/>
                  </a:cubicBezTo>
                  <a:close/>
                  <a:moveTo>
                    <a:pt x="355094" y="204077"/>
                  </a:moveTo>
                  <a:cubicBezTo>
                    <a:pt x="354444" y="222612"/>
                    <a:pt x="350730" y="240913"/>
                    <a:pt x="344105" y="258236"/>
                  </a:cubicBezTo>
                  <a:cubicBezTo>
                    <a:pt x="337917" y="273791"/>
                    <a:pt x="329044" y="288138"/>
                    <a:pt x="317889" y="300621"/>
                  </a:cubicBezTo>
                  <a:cubicBezTo>
                    <a:pt x="300252" y="321996"/>
                    <a:pt x="285135" y="345331"/>
                    <a:pt x="272835" y="370164"/>
                  </a:cubicBezTo>
                  <a:lnTo>
                    <a:pt x="128568" y="370164"/>
                  </a:lnTo>
                  <a:cubicBezTo>
                    <a:pt x="116212" y="345328"/>
                    <a:pt x="101043" y="321992"/>
                    <a:pt x="83358" y="300621"/>
                  </a:cubicBezTo>
                  <a:cubicBezTo>
                    <a:pt x="72251" y="288131"/>
                    <a:pt x="63430" y="273785"/>
                    <a:pt x="57298" y="258236"/>
                  </a:cubicBezTo>
                  <a:cubicBezTo>
                    <a:pt x="50674" y="240913"/>
                    <a:pt x="46960" y="222612"/>
                    <a:pt x="46310" y="204077"/>
                  </a:cubicBezTo>
                  <a:lnTo>
                    <a:pt x="46310" y="198425"/>
                  </a:lnTo>
                  <a:cubicBezTo>
                    <a:pt x="47759" y="114090"/>
                    <a:pt x="116277" y="46338"/>
                    <a:pt x="200623" y="45839"/>
                  </a:cubicBezTo>
                  <a:lnTo>
                    <a:pt x="200623" y="45839"/>
                  </a:lnTo>
                  <a:cubicBezTo>
                    <a:pt x="284996" y="46336"/>
                    <a:pt x="353562" y="114065"/>
                    <a:pt x="355094" y="198425"/>
                  </a:cubicBez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9" name="フリーフォーム: 図形 128">
              <a:extLst>
                <a:ext uri="{FF2B5EF4-FFF2-40B4-BE49-F238E27FC236}">
                  <a16:creationId xmlns:a16="http://schemas.microsoft.com/office/drawing/2014/main" id="{74EC28CD-28EF-D91C-714D-A3A92AC36FCA}"/>
                </a:ext>
              </a:extLst>
            </p:cNvPr>
            <p:cNvSpPr/>
            <p:nvPr/>
          </p:nvSpPr>
          <p:spPr>
            <a:xfrm>
              <a:off x="7961533" y="5405724"/>
              <a:ext cx="169226" cy="235473"/>
            </a:xfrm>
            <a:custGeom>
              <a:avLst/>
              <a:gdLst>
                <a:gd name="connsiteX0" fmla="*/ 0 w 169226"/>
                <a:gd name="connsiteY0" fmla="*/ 162163 h 235473"/>
                <a:gd name="connsiteX1" fmla="*/ 83044 w 169226"/>
                <a:gd name="connsiteY1" fmla="*/ 0 h 235473"/>
                <a:gd name="connsiteX2" fmla="*/ 83044 w 169226"/>
                <a:gd name="connsiteY2" fmla="*/ 93875 h 235473"/>
                <a:gd name="connsiteX3" fmla="*/ 169227 w 169226"/>
                <a:gd name="connsiteY3" fmla="*/ 76764 h 235473"/>
                <a:gd name="connsiteX4" fmla="*/ 83044 w 169226"/>
                <a:gd name="connsiteY4" fmla="*/ 235473 h 235473"/>
                <a:gd name="connsiteX5" fmla="*/ 83044 w 169226"/>
                <a:gd name="connsiteY5" fmla="*/ 143325 h 235473"/>
                <a:gd name="connsiteX6" fmla="*/ 0 w 169226"/>
                <a:gd name="connsiteY6" fmla="*/ 162163 h 235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226" h="235473">
                  <a:moveTo>
                    <a:pt x="0" y="162163"/>
                  </a:moveTo>
                  <a:lnTo>
                    <a:pt x="83044" y="0"/>
                  </a:lnTo>
                  <a:lnTo>
                    <a:pt x="83044" y="93875"/>
                  </a:lnTo>
                  <a:lnTo>
                    <a:pt x="169227" y="76764"/>
                  </a:lnTo>
                  <a:lnTo>
                    <a:pt x="83044" y="235473"/>
                  </a:lnTo>
                  <a:lnTo>
                    <a:pt x="83044" y="143325"/>
                  </a:lnTo>
                  <a:lnTo>
                    <a:pt x="0" y="162163"/>
                  </a:lnTo>
                  <a:close/>
                </a:path>
              </a:pathLst>
            </a:custGeom>
            <a:solidFill>
              <a:srgbClr val="000000"/>
            </a:solidFill>
            <a:ln w="156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7157220-39B9-CE18-ABEB-B703405A0A49}"/>
              </a:ext>
            </a:extLst>
          </p:cNvPr>
          <p:cNvGrpSpPr/>
          <p:nvPr/>
        </p:nvGrpSpPr>
        <p:grpSpPr>
          <a:xfrm>
            <a:off x="1729697" y="2817048"/>
            <a:ext cx="1140022" cy="911042"/>
            <a:chOff x="1505533" y="2857529"/>
            <a:chExt cx="1140022" cy="911042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ABF43061-396F-767A-98B7-9F7D147B7B67}"/>
                </a:ext>
              </a:extLst>
            </p:cNvPr>
            <p:cNvGrpSpPr/>
            <p:nvPr/>
          </p:nvGrpSpPr>
          <p:grpSpPr>
            <a:xfrm>
              <a:off x="1505533" y="2857529"/>
              <a:ext cx="1140022" cy="616154"/>
              <a:chOff x="633414" y="4064663"/>
              <a:chExt cx="1140022" cy="616154"/>
            </a:xfrm>
          </p:grpSpPr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2271E646-E5F7-E301-2ED1-6126B8E37CF5}"/>
                  </a:ext>
                </a:extLst>
              </p:cNvPr>
              <p:cNvSpPr/>
              <p:nvPr/>
            </p:nvSpPr>
            <p:spPr>
              <a:xfrm>
                <a:off x="1407022" y="4064663"/>
                <a:ext cx="244264" cy="244264"/>
              </a:xfrm>
              <a:custGeom>
                <a:avLst/>
                <a:gdLst>
                  <a:gd name="connsiteX0" fmla="*/ 244264 w 244264"/>
                  <a:gd name="connsiteY0" fmla="*/ 122132 h 244264"/>
                  <a:gd name="connsiteX1" fmla="*/ 122132 w 244264"/>
                  <a:gd name="connsiteY1" fmla="*/ 244264 h 244264"/>
                  <a:gd name="connsiteX2" fmla="*/ 0 w 244264"/>
                  <a:gd name="connsiteY2" fmla="*/ 122132 h 244264"/>
                  <a:gd name="connsiteX3" fmla="*/ 122132 w 244264"/>
                  <a:gd name="connsiteY3" fmla="*/ 0 h 244264"/>
                  <a:gd name="connsiteX4" fmla="*/ 244264 w 244264"/>
                  <a:gd name="connsiteY4" fmla="*/ 122132 h 244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4264" h="244264">
                    <a:moveTo>
                      <a:pt x="244264" y="122132"/>
                    </a:moveTo>
                    <a:cubicBezTo>
                      <a:pt x="244264" y="189584"/>
                      <a:pt x="189584" y="244264"/>
                      <a:pt x="122132" y="244264"/>
                    </a:cubicBezTo>
                    <a:cubicBezTo>
                      <a:pt x="54680" y="244264"/>
                      <a:pt x="0" y="189584"/>
                      <a:pt x="0" y="122132"/>
                    </a:cubicBezTo>
                    <a:cubicBezTo>
                      <a:pt x="0" y="54680"/>
                      <a:pt x="54680" y="0"/>
                      <a:pt x="122132" y="0"/>
                    </a:cubicBezTo>
                    <a:cubicBezTo>
                      <a:pt x="189584" y="0"/>
                      <a:pt x="244264" y="54680"/>
                      <a:pt x="244264" y="12213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567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E23F7B6E-6180-6808-8313-6E4AE32ED0B9}"/>
                  </a:ext>
                </a:extLst>
              </p:cNvPr>
              <p:cNvSpPr/>
              <p:nvPr/>
            </p:nvSpPr>
            <p:spPr>
              <a:xfrm>
                <a:off x="755546" y="4064663"/>
                <a:ext cx="244264" cy="244264"/>
              </a:xfrm>
              <a:custGeom>
                <a:avLst/>
                <a:gdLst>
                  <a:gd name="connsiteX0" fmla="*/ 244264 w 244264"/>
                  <a:gd name="connsiteY0" fmla="*/ 122132 h 244264"/>
                  <a:gd name="connsiteX1" fmla="*/ 122132 w 244264"/>
                  <a:gd name="connsiteY1" fmla="*/ 244264 h 244264"/>
                  <a:gd name="connsiteX2" fmla="*/ 0 w 244264"/>
                  <a:gd name="connsiteY2" fmla="*/ 122132 h 244264"/>
                  <a:gd name="connsiteX3" fmla="*/ 122132 w 244264"/>
                  <a:gd name="connsiteY3" fmla="*/ 0 h 244264"/>
                  <a:gd name="connsiteX4" fmla="*/ 244264 w 244264"/>
                  <a:gd name="connsiteY4" fmla="*/ 122132 h 244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4264" h="244264">
                    <a:moveTo>
                      <a:pt x="244264" y="122132"/>
                    </a:moveTo>
                    <a:cubicBezTo>
                      <a:pt x="244264" y="189584"/>
                      <a:pt x="189584" y="244264"/>
                      <a:pt x="122132" y="244264"/>
                    </a:cubicBezTo>
                    <a:cubicBezTo>
                      <a:pt x="54680" y="244264"/>
                      <a:pt x="0" y="189584"/>
                      <a:pt x="0" y="122132"/>
                    </a:cubicBezTo>
                    <a:cubicBezTo>
                      <a:pt x="0" y="54680"/>
                      <a:pt x="54680" y="0"/>
                      <a:pt x="122132" y="0"/>
                    </a:cubicBezTo>
                    <a:cubicBezTo>
                      <a:pt x="189584" y="0"/>
                      <a:pt x="244264" y="54680"/>
                      <a:pt x="244264" y="12213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567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1" name="フリーフォーム: 図形 20">
                <a:extLst>
                  <a:ext uri="{FF2B5EF4-FFF2-40B4-BE49-F238E27FC236}">
                    <a16:creationId xmlns:a16="http://schemas.microsoft.com/office/drawing/2014/main" id="{C106B600-D55C-45C0-3323-22F87844FCBE}"/>
                  </a:ext>
                </a:extLst>
              </p:cNvPr>
              <p:cNvSpPr/>
              <p:nvPr/>
            </p:nvSpPr>
            <p:spPr>
              <a:xfrm>
                <a:off x="1330729" y="4342050"/>
                <a:ext cx="442707" cy="244579"/>
              </a:xfrm>
              <a:custGeom>
                <a:avLst/>
                <a:gdLst>
                  <a:gd name="connsiteX0" fmla="*/ 418201 w 442707"/>
                  <a:gd name="connsiteY0" fmla="*/ 72684 h 244579"/>
                  <a:gd name="connsiteX1" fmla="*/ 298894 w 442707"/>
                  <a:gd name="connsiteY1" fmla="*/ 15699 h 244579"/>
                  <a:gd name="connsiteX2" fmla="*/ 198425 w 442707"/>
                  <a:gd name="connsiteY2" fmla="*/ 1 h 244579"/>
                  <a:gd name="connsiteX3" fmla="*/ 97957 w 442707"/>
                  <a:gd name="connsiteY3" fmla="*/ 15699 h 244579"/>
                  <a:gd name="connsiteX4" fmla="*/ 5651 w 442707"/>
                  <a:gd name="connsiteY4" fmla="*/ 55259 h 244579"/>
                  <a:gd name="connsiteX5" fmla="*/ 0 w 442707"/>
                  <a:gd name="connsiteY5" fmla="*/ 61695 h 244579"/>
                  <a:gd name="connsiteX6" fmla="*/ 125586 w 442707"/>
                  <a:gd name="connsiteY6" fmla="*/ 124488 h 244579"/>
                  <a:gd name="connsiteX7" fmla="*/ 171582 w 442707"/>
                  <a:gd name="connsiteY7" fmla="*/ 216636 h 244579"/>
                  <a:gd name="connsiteX8" fmla="*/ 171582 w 442707"/>
                  <a:gd name="connsiteY8" fmla="*/ 244579 h 244579"/>
                  <a:gd name="connsiteX9" fmla="*/ 442690 w 442707"/>
                  <a:gd name="connsiteY9" fmla="*/ 244579 h 244579"/>
                  <a:gd name="connsiteX10" fmla="*/ 442690 w 442707"/>
                  <a:gd name="connsiteY10" fmla="*/ 121662 h 244579"/>
                  <a:gd name="connsiteX11" fmla="*/ 418201 w 442707"/>
                  <a:gd name="connsiteY11" fmla="*/ 72684 h 244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42707" h="244579">
                    <a:moveTo>
                      <a:pt x="418201" y="72684"/>
                    </a:moveTo>
                    <a:cubicBezTo>
                      <a:pt x="383021" y="45284"/>
                      <a:pt x="342315" y="25843"/>
                      <a:pt x="298894" y="15699"/>
                    </a:cubicBezTo>
                    <a:cubicBezTo>
                      <a:pt x="266218" y="6167"/>
                      <a:pt x="232451" y="891"/>
                      <a:pt x="198425" y="1"/>
                    </a:cubicBezTo>
                    <a:cubicBezTo>
                      <a:pt x="164320" y="-75"/>
                      <a:pt x="130415" y="5224"/>
                      <a:pt x="97957" y="15699"/>
                    </a:cubicBezTo>
                    <a:cubicBezTo>
                      <a:pt x="65441" y="24364"/>
                      <a:pt x="34351" y="37689"/>
                      <a:pt x="5651" y="55259"/>
                    </a:cubicBezTo>
                    <a:cubicBezTo>
                      <a:pt x="3768" y="57456"/>
                      <a:pt x="2041" y="59654"/>
                      <a:pt x="0" y="61695"/>
                    </a:cubicBezTo>
                    <a:cubicBezTo>
                      <a:pt x="45654" y="73982"/>
                      <a:pt x="88364" y="95338"/>
                      <a:pt x="125586" y="124488"/>
                    </a:cubicBezTo>
                    <a:cubicBezTo>
                      <a:pt x="154957" y="145925"/>
                      <a:pt x="172104" y="180278"/>
                      <a:pt x="171582" y="216636"/>
                    </a:cubicBezTo>
                    <a:lnTo>
                      <a:pt x="171582" y="244579"/>
                    </a:lnTo>
                    <a:lnTo>
                      <a:pt x="442690" y="244579"/>
                    </a:lnTo>
                    <a:lnTo>
                      <a:pt x="442690" y="121662"/>
                    </a:lnTo>
                    <a:cubicBezTo>
                      <a:pt x="443162" y="102283"/>
                      <a:pt x="433987" y="83933"/>
                      <a:pt x="418201" y="726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1567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2" name="フリーフォーム: 図形 21">
                <a:extLst>
                  <a:ext uri="{FF2B5EF4-FFF2-40B4-BE49-F238E27FC236}">
                    <a16:creationId xmlns:a16="http://schemas.microsoft.com/office/drawing/2014/main" id="{FFA79C86-3FB9-2C79-E058-52C5AAF73674}"/>
                  </a:ext>
                </a:extLst>
              </p:cNvPr>
              <p:cNvSpPr/>
              <p:nvPr/>
            </p:nvSpPr>
            <p:spPr>
              <a:xfrm>
                <a:off x="633414" y="4342050"/>
                <a:ext cx="442689" cy="244578"/>
              </a:xfrm>
              <a:custGeom>
                <a:avLst/>
                <a:gdLst>
                  <a:gd name="connsiteX0" fmla="*/ 271422 w 442689"/>
                  <a:gd name="connsiteY0" fmla="*/ 216636 h 244578"/>
                  <a:gd name="connsiteX1" fmla="*/ 315377 w 442689"/>
                  <a:gd name="connsiteY1" fmla="*/ 126057 h 244578"/>
                  <a:gd name="connsiteX2" fmla="*/ 317261 w 442689"/>
                  <a:gd name="connsiteY2" fmla="*/ 124487 h 244578"/>
                  <a:gd name="connsiteX3" fmla="*/ 319302 w 442689"/>
                  <a:gd name="connsiteY3" fmla="*/ 123075 h 244578"/>
                  <a:gd name="connsiteX4" fmla="*/ 442690 w 442689"/>
                  <a:gd name="connsiteY4" fmla="*/ 61852 h 244578"/>
                  <a:gd name="connsiteX5" fmla="*/ 433742 w 442689"/>
                  <a:gd name="connsiteY5" fmla="*/ 51648 h 244578"/>
                  <a:gd name="connsiteX6" fmla="*/ 345361 w 442689"/>
                  <a:gd name="connsiteY6" fmla="*/ 15699 h 244578"/>
                  <a:gd name="connsiteX7" fmla="*/ 244892 w 442689"/>
                  <a:gd name="connsiteY7" fmla="*/ 1 h 244578"/>
                  <a:gd name="connsiteX8" fmla="*/ 144424 w 442689"/>
                  <a:gd name="connsiteY8" fmla="*/ 15699 h 244578"/>
                  <a:gd name="connsiteX9" fmla="*/ 25117 w 442689"/>
                  <a:gd name="connsiteY9" fmla="*/ 72683 h 244578"/>
                  <a:gd name="connsiteX10" fmla="*/ 0 w 442689"/>
                  <a:gd name="connsiteY10" fmla="*/ 121662 h 244578"/>
                  <a:gd name="connsiteX11" fmla="*/ 0 w 442689"/>
                  <a:gd name="connsiteY11" fmla="*/ 244579 h 244578"/>
                  <a:gd name="connsiteX12" fmla="*/ 271422 w 442689"/>
                  <a:gd name="connsiteY12" fmla="*/ 244579 h 2445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2689" h="244578">
                    <a:moveTo>
                      <a:pt x="271422" y="216636"/>
                    </a:moveTo>
                    <a:cubicBezTo>
                      <a:pt x="271457" y="181312"/>
                      <a:pt x="287649" y="147944"/>
                      <a:pt x="315377" y="126057"/>
                    </a:cubicBezTo>
                    <a:lnTo>
                      <a:pt x="317261" y="124487"/>
                    </a:lnTo>
                    <a:lnTo>
                      <a:pt x="319302" y="123075"/>
                    </a:lnTo>
                    <a:cubicBezTo>
                      <a:pt x="356949" y="96293"/>
                      <a:pt x="398592" y="75631"/>
                      <a:pt x="442690" y="61852"/>
                    </a:cubicBezTo>
                    <a:cubicBezTo>
                      <a:pt x="439550" y="58555"/>
                      <a:pt x="436724" y="55101"/>
                      <a:pt x="433742" y="51648"/>
                    </a:cubicBezTo>
                    <a:cubicBezTo>
                      <a:pt x="406154" y="35497"/>
                      <a:pt x="376390" y="23391"/>
                      <a:pt x="345361" y="15699"/>
                    </a:cubicBezTo>
                    <a:cubicBezTo>
                      <a:pt x="312688" y="6154"/>
                      <a:pt x="278918" y="877"/>
                      <a:pt x="244892" y="1"/>
                    </a:cubicBezTo>
                    <a:cubicBezTo>
                      <a:pt x="210786" y="-64"/>
                      <a:pt x="176884" y="5234"/>
                      <a:pt x="144424" y="15699"/>
                    </a:cubicBezTo>
                    <a:cubicBezTo>
                      <a:pt x="101607" y="27512"/>
                      <a:pt x="61217" y="46805"/>
                      <a:pt x="25117" y="72683"/>
                    </a:cubicBezTo>
                    <a:cubicBezTo>
                      <a:pt x="9654" y="84275"/>
                      <a:pt x="389" y="102340"/>
                      <a:pt x="0" y="121662"/>
                    </a:cubicBezTo>
                    <a:lnTo>
                      <a:pt x="0" y="244579"/>
                    </a:lnTo>
                    <a:lnTo>
                      <a:pt x="271422" y="244579"/>
                    </a:lnTo>
                    <a:close/>
                  </a:path>
                </a:pathLst>
              </a:custGeom>
              <a:solidFill>
                <a:srgbClr val="000000"/>
              </a:solidFill>
              <a:ln w="1567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3" name="フリーフォーム: 図形 22">
                <a:extLst>
                  <a:ext uri="{FF2B5EF4-FFF2-40B4-BE49-F238E27FC236}">
                    <a16:creationId xmlns:a16="http://schemas.microsoft.com/office/drawing/2014/main" id="{A5A8763E-A6A3-FD2C-BE41-6B3EFEFA93E1}"/>
                  </a:ext>
                </a:extLst>
              </p:cNvPr>
              <p:cNvSpPr/>
              <p:nvPr/>
            </p:nvSpPr>
            <p:spPr>
              <a:xfrm>
                <a:off x="959152" y="4437179"/>
                <a:ext cx="488548" cy="243638"/>
              </a:xfrm>
              <a:custGeom>
                <a:avLst/>
                <a:gdLst>
                  <a:gd name="connsiteX0" fmla="*/ 0 w 488548"/>
                  <a:gd name="connsiteY0" fmla="*/ 243639 h 243638"/>
                  <a:gd name="connsiteX1" fmla="*/ 0 w 488548"/>
                  <a:gd name="connsiteY1" fmla="*/ 121507 h 243638"/>
                  <a:gd name="connsiteX2" fmla="*/ 24489 w 488548"/>
                  <a:gd name="connsiteY2" fmla="*/ 72685 h 243638"/>
                  <a:gd name="connsiteX3" fmla="*/ 143796 w 488548"/>
                  <a:gd name="connsiteY3" fmla="*/ 15701 h 243638"/>
                  <a:gd name="connsiteX4" fmla="*/ 244264 w 488548"/>
                  <a:gd name="connsiteY4" fmla="*/ 3 h 243638"/>
                  <a:gd name="connsiteX5" fmla="*/ 344733 w 488548"/>
                  <a:gd name="connsiteY5" fmla="*/ 15701 h 243638"/>
                  <a:gd name="connsiteX6" fmla="*/ 464196 w 488548"/>
                  <a:gd name="connsiteY6" fmla="*/ 72685 h 243638"/>
                  <a:gd name="connsiteX7" fmla="*/ 488529 w 488548"/>
                  <a:gd name="connsiteY7" fmla="*/ 121507 h 243638"/>
                  <a:gd name="connsiteX8" fmla="*/ 488529 w 488548"/>
                  <a:gd name="connsiteY8" fmla="*/ 243639 h 243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88548" h="243638">
                    <a:moveTo>
                      <a:pt x="0" y="243639"/>
                    </a:moveTo>
                    <a:lnTo>
                      <a:pt x="0" y="121507"/>
                    </a:lnTo>
                    <a:cubicBezTo>
                      <a:pt x="74" y="102297"/>
                      <a:pt x="9136" y="84230"/>
                      <a:pt x="24489" y="72685"/>
                    </a:cubicBezTo>
                    <a:cubicBezTo>
                      <a:pt x="60523" y="46697"/>
                      <a:pt x="100935" y="27394"/>
                      <a:pt x="143796" y="15701"/>
                    </a:cubicBezTo>
                    <a:cubicBezTo>
                      <a:pt x="176239" y="5164"/>
                      <a:pt x="210154" y="-136"/>
                      <a:pt x="244264" y="3"/>
                    </a:cubicBezTo>
                    <a:cubicBezTo>
                      <a:pt x="278298" y="802"/>
                      <a:pt x="312077" y="6081"/>
                      <a:pt x="344733" y="15701"/>
                    </a:cubicBezTo>
                    <a:cubicBezTo>
                      <a:pt x="388239" y="25741"/>
                      <a:pt x="429015" y="45193"/>
                      <a:pt x="464196" y="72685"/>
                    </a:cubicBezTo>
                    <a:cubicBezTo>
                      <a:pt x="479920" y="83902"/>
                      <a:pt x="489039" y="102200"/>
                      <a:pt x="488529" y="121507"/>
                    </a:cubicBezTo>
                    <a:lnTo>
                      <a:pt x="488529" y="243639"/>
                    </a:lnTo>
                    <a:close/>
                  </a:path>
                </a:pathLst>
              </a:custGeom>
              <a:solidFill>
                <a:srgbClr val="000000"/>
              </a:solidFill>
              <a:ln w="1567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1653D6FE-7E48-2AD7-5A0C-69CDBD8EEE19}"/>
                  </a:ext>
                </a:extLst>
              </p:cNvPr>
              <p:cNvSpPr/>
              <p:nvPr/>
            </p:nvSpPr>
            <p:spPr>
              <a:xfrm>
                <a:off x="1081284" y="4159637"/>
                <a:ext cx="244264" cy="244264"/>
              </a:xfrm>
              <a:custGeom>
                <a:avLst/>
                <a:gdLst>
                  <a:gd name="connsiteX0" fmla="*/ 244264 w 244264"/>
                  <a:gd name="connsiteY0" fmla="*/ 122132 h 244264"/>
                  <a:gd name="connsiteX1" fmla="*/ 122132 w 244264"/>
                  <a:gd name="connsiteY1" fmla="*/ 244264 h 244264"/>
                  <a:gd name="connsiteX2" fmla="*/ 0 w 244264"/>
                  <a:gd name="connsiteY2" fmla="*/ 122132 h 244264"/>
                  <a:gd name="connsiteX3" fmla="*/ 122132 w 244264"/>
                  <a:gd name="connsiteY3" fmla="*/ 0 h 244264"/>
                  <a:gd name="connsiteX4" fmla="*/ 244264 w 244264"/>
                  <a:gd name="connsiteY4" fmla="*/ 122132 h 244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4264" h="244264">
                    <a:moveTo>
                      <a:pt x="244264" y="122132"/>
                    </a:moveTo>
                    <a:cubicBezTo>
                      <a:pt x="244264" y="189584"/>
                      <a:pt x="189584" y="244264"/>
                      <a:pt x="122132" y="244264"/>
                    </a:cubicBezTo>
                    <a:cubicBezTo>
                      <a:pt x="54680" y="244264"/>
                      <a:pt x="0" y="189584"/>
                      <a:pt x="0" y="122132"/>
                    </a:cubicBezTo>
                    <a:cubicBezTo>
                      <a:pt x="0" y="54680"/>
                      <a:pt x="54680" y="0"/>
                      <a:pt x="122132" y="0"/>
                    </a:cubicBezTo>
                    <a:cubicBezTo>
                      <a:pt x="189584" y="0"/>
                      <a:pt x="244264" y="54680"/>
                      <a:pt x="244264" y="12213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567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A31E180-E239-E9CA-1A56-01A83074FE7D}"/>
                </a:ext>
              </a:extLst>
            </p:cNvPr>
            <p:cNvSpPr txBox="1"/>
            <p:nvPr/>
          </p:nvSpPr>
          <p:spPr>
            <a:xfrm>
              <a:off x="1766885" y="3506961"/>
              <a:ext cx="6268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474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28926</TotalTime>
  <Words>530</Words>
  <Application>Microsoft Macintosh PowerPoint</Application>
  <PresentationFormat>画面に合わせる (4:3)</PresentationFormat>
  <Paragraphs>52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太田 X康仁</dc:creator>
  <cp:lastModifiedBy>Yukiko Takamura</cp:lastModifiedBy>
  <cp:revision>66</cp:revision>
  <cp:lastPrinted>2022-12-09T09:57:46Z</cp:lastPrinted>
  <dcterms:created xsi:type="dcterms:W3CDTF">2022-11-28T22:23:41Z</dcterms:created>
  <dcterms:modified xsi:type="dcterms:W3CDTF">2023-01-13T03:54:27Z</dcterms:modified>
</cp:coreProperties>
</file>